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4.xml" ContentType="application/vnd.openxmlformats-officedocument.presentationml.tags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70" r:id="rId6"/>
    <p:sldId id="258" r:id="rId7"/>
    <p:sldId id="271" r:id="rId8"/>
    <p:sldId id="259" r:id="rId9"/>
    <p:sldId id="261" r:id="rId10"/>
    <p:sldId id="274" r:id="rId11"/>
    <p:sldId id="263" r:id="rId12"/>
    <p:sldId id="276" r:id="rId13"/>
    <p:sldId id="264" r:id="rId14"/>
    <p:sldId id="286" r:id="rId15"/>
    <p:sldId id="272" r:id="rId16"/>
    <p:sldId id="275" r:id="rId17"/>
    <p:sldId id="278" r:id="rId18"/>
    <p:sldId id="279" r:id="rId19"/>
    <p:sldId id="280" r:id="rId20"/>
    <p:sldId id="273" r:id="rId21"/>
    <p:sldId id="281" r:id="rId22"/>
    <p:sldId id="283" r:id="rId23"/>
    <p:sldId id="282" r:id="rId24"/>
    <p:sldId id="285" r:id="rId25"/>
    <p:sldId id="284" r:id="rId26"/>
    <p:sldId id="287" r:id="rId27"/>
    <p:sldId id="267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3F3"/>
    <a:srgbClr val="F9F3F1"/>
    <a:srgbClr val="FEFCFC"/>
    <a:srgbClr val="F1E3DF"/>
    <a:srgbClr val="E2C5BC"/>
    <a:srgbClr val="C6C6C6"/>
    <a:srgbClr val="C19965"/>
    <a:srgbClr val="C89E69"/>
    <a:srgbClr val="CAA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6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태연" userId="95fb7875339b6638" providerId="LiveId" clId="{A62BC8E2-971C-4676-8FDC-75E3B9FFB2F3}"/>
    <pc:docChg chg="undo redo custSel addSld delSld modSld">
      <pc:chgData name="이 태연" userId="95fb7875339b6638" providerId="LiveId" clId="{A62BC8E2-971C-4676-8FDC-75E3B9FFB2F3}" dt="2023-06-15T02:29:58.182" v="7452"/>
      <pc:docMkLst>
        <pc:docMk/>
      </pc:docMkLst>
      <pc:sldChg chg="addSp delSp modSp modTransition">
        <pc:chgData name="이 태연" userId="95fb7875339b6638" providerId="LiveId" clId="{A62BC8E2-971C-4676-8FDC-75E3B9FFB2F3}" dt="2023-06-15T02:29:01.395" v="7449"/>
        <pc:sldMkLst>
          <pc:docMk/>
          <pc:sldMk cId="0" sldId="256"/>
        </pc:sldMkLst>
        <pc:picChg chg="add del mod">
          <ac:chgData name="이 태연" userId="95fb7875339b6638" providerId="LiveId" clId="{A62BC8E2-971C-4676-8FDC-75E3B9FFB2F3}" dt="2023-06-15T02:28:09.239" v="7448"/>
          <ac:picMkLst>
            <pc:docMk/>
            <pc:sldMk cId="0" sldId="256"/>
            <ac:picMk id="3" creationId="{8ADC50B6-B6A0-810F-01D9-25BC77D089FC}"/>
          </ac:picMkLst>
        </pc:picChg>
        <pc:picChg chg="add del mod">
          <ac:chgData name="이 태연" userId="95fb7875339b6638" providerId="LiveId" clId="{A62BC8E2-971C-4676-8FDC-75E3B9FFB2F3}" dt="2023-06-15T02:29:01.395" v="7449"/>
          <ac:picMkLst>
            <pc:docMk/>
            <pc:sldMk cId="0" sldId="256"/>
            <ac:picMk id="5" creationId="{607BCDC8-9524-0608-051B-CA3A513326F2}"/>
          </ac:picMkLst>
        </pc:picChg>
        <pc:picChg chg="add mod">
          <ac:chgData name="이 태연" userId="95fb7875339b6638" providerId="LiveId" clId="{A62BC8E2-971C-4676-8FDC-75E3B9FFB2F3}" dt="2023-06-15T02:29:01.395" v="7449"/>
          <ac:picMkLst>
            <pc:docMk/>
            <pc:sldMk cId="0" sldId="256"/>
            <ac:picMk id="9" creationId="{D64AFA27-E774-615B-27FC-F25BB7D45FBB}"/>
          </ac:picMkLst>
        </pc:picChg>
      </pc:sldChg>
      <pc:sldChg chg="addSp delSp modSp modTransition modAnim">
        <pc:chgData name="이 태연" userId="95fb7875339b6638" providerId="LiveId" clId="{A62BC8E2-971C-4676-8FDC-75E3B9FFB2F3}" dt="2023-06-15T02:28:09.239" v="7448"/>
        <pc:sldMkLst>
          <pc:docMk/>
          <pc:sldMk cId="0" sldId="257"/>
        </pc:sldMkLst>
        <pc:picChg chg="add del mod">
          <ac:chgData name="이 태연" userId="95fb7875339b6638" providerId="LiveId" clId="{A62BC8E2-971C-4676-8FDC-75E3B9FFB2F3}" dt="2023-06-15T01:11:04.470" v="7070"/>
          <ac:picMkLst>
            <pc:docMk/>
            <pc:sldMk cId="0" sldId="257"/>
            <ac:picMk id="2" creationId="{D0311FEB-8CC1-DFF4-2C4B-A36087726C9D}"/>
          </ac:picMkLst>
        </pc:picChg>
        <pc:picChg chg="add del mod">
          <ac:chgData name="이 태연" userId="95fb7875339b6638" providerId="LiveId" clId="{A62BC8E2-971C-4676-8FDC-75E3B9FFB2F3}" dt="2023-06-15T01:12:00.371" v="7072"/>
          <ac:picMkLst>
            <pc:docMk/>
            <pc:sldMk cId="0" sldId="257"/>
            <ac:picMk id="3" creationId="{366288E7-4443-C850-A062-F5D33F5EAF6E}"/>
          </ac:picMkLst>
        </pc:picChg>
        <pc:picChg chg="add del mod">
          <ac:chgData name="이 태연" userId="95fb7875339b6638" providerId="LiveId" clId="{A62BC8E2-971C-4676-8FDC-75E3B9FFB2F3}" dt="2023-06-15T01:12:41.351" v="7074"/>
          <ac:picMkLst>
            <pc:docMk/>
            <pc:sldMk cId="0" sldId="257"/>
            <ac:picMk id="4" creationId="{4962F51B-7979-A671-1FE0-154882939D34}"/>
          </ac:picMkLst>
        </pc:picChg>
        <pc:picChg chg="add del mod">
          <ac:chgData name="이 태연" userId="95fb7875339b6638" providerId="LiveId" clId="{A62BC8E2-971C-4676-8FDC-75E3B9FFB2F3}" dt="2023-06-15T02:28:09.239" v="7448"/>
          <ac:picMkLst>
            <pc:docMk/>
            <pc:sldMk cId="0" sldId="257"/>
            <ac:picMk id="5" creationId="{5ABA3BA4-2CF1-03A1-BF18-CC735DFE4DC4}"/>
          </ac:picMkLst>
        </pc:picChg>
        <pc:picChg chg="add mod">
          <ac:chgData name="이 태연" userId="95fb7875339b6638" providerId="LiveId" clId="{A62BC8E2-971C-4676-8FDC-75E3B9FFB2F3}" dt="2023-06-15T02:28:09.239" v="7448"/>
          <ac:picMkLst>
            <pc:docMk/>
            <pc:sldMk cId="0" sldId="257"/>
            <ac:picMk id="6" creationId="{534932DA-77A2-CAC0-E15E-2F5D44C4F8F7}"/>
          </ac:picMkLst>
        </pc:picChg>
      </pc:sldChg>
      <pc:sldChg chg="addSp delSp modSp mod modTransition modAnim">
        <pc:chgData name="이 태연" userId="95fb7875339b6638" providerId="LiveId" clId="{A62BC8E2-971C-4676-8FDC-75E3B9FFB2F3}" dt="2023-06-15T01:15:46.619" v="7079"/>
        <pc:sldMkLst>
          <pc:docMk/>
          <pc:sldMk cId="0" sldId="258"/>
        </pc:sldMkLst>
        <pc:grpChg chg="mod">
          <ac:chgData name="이 태연" userId="95fb7875339b6638" providerId="LiveId" clId="{A62BC8E2-971C-4676-8FDC-75E3B9FFB2F3}" dt="2023-06-14T23:13:51.386" v="6764" actId="1035"/>
          <ac:grpSpMkLst>
            <pc:docMk/>
            <pc:sldMk cId="0" sldId="258"/>
            <ac:grpSpMk id="1004" creationId="{00000000-0000-0000-0000-000000000000}"/>
          </ac:grpSpMkLst>
        </pc:grpChg>
        <pc:picChg chg="add del mod">
          <ac:chgData name="이 태연" userId="95fb7875339b6638" providerId="LiveId" clId="{A62BC8E2-971C-4676-8FDC-75E3B9FFB2F3}" dt="2023-06-15T01:14:00.865" v="7076"/>
          <ac:picMkLst>
            <pc:docMk/>
            <pc:sldMk cId="0" sldId="258"/>
            <ac:picMk id="2" creationId="{F8885B49-08B7-00E3-7220-E0D7C6523EC8}"/>
          </ac:picMkLst>
        </pc:picChg>
        <pc:picChg chg="add del mod">
          <ac:chgData name="이 태연" userId="95fb7875339b6638" providerId="LiveId" clId="{A62BC8E2-971C-4676-8FDC-75E3B9FFB2F3}" dt="2023-06-15T01:14:22.196" v="7078"/>
          <ac:picMkLst>
            <pc:docMk/>
            <pc:sldMk cId="0" sldId="258"/>
            <ac:picMk id="4" creationId="{D45FEC35-1143-94B9-0B1A-11BCA17FD123}"/>
          </ac:picMkLst>
        </pc:picChg>
        <pc:picChg chg="add mod">
          <ac:chgData name="이 태연" userId="95fb7875339b6638" providerId="LiveId" clId="{A62BC8E2-971C-4676-8FDC-75E3B9FFB2F3}" dt="2023-06-15T01:15:46.619" v="7079"/>
          <ac:picMkLst>
            <pc:docMk/>
            <pc:sldMk cId="0" sldId="258"/>
            <ac:picMk id="6" creationId="{EA0A35DF-1FA2-9F83-E0C4-FC2192CDBA01}"/>
          </ac:picMkLst>
        </pc:picChg>
      </pc:sldChg>
      <pc:sldChg chg="addSp delSp modSp modTransition modAnim">
        <pc:chgData name="이 태연" userId="95fb7875339b6638" providerId="LiveId" clId="{A62BC8E2-971C-4676-8FDC-75E3B9FFB2F3}" dt="2023-06-15T01:19:15.728" v="7084"/>
        <pc:sldMkLst>
          <pc:docMk/>
          <pc:sldMk cId="0" sldId="259"/>
        </pc:sldMkLst>
        <pc:picChg chg="add del mod">
          <ac:chgData name="이 태연" userId="95fb7875339b6638" providerId="LiveId" clId="{A62BC8E2-971C-4676-8FDC-75E3B9FFB2F3}" dt="2023-06-15T01:17:32.071" v="7081"/>
          <ac:picMkLst>
            <pc:docMk/>
            <pc:sldMk cId="0" sldId="259"/>
            <ac:picMk id="3" creationId="{FC1CD6AF-CB81-9C82-428A-6971AF1D4C6D}"/>
          </ac:picMkLst>
        </pc:picChg>
        <pc:picChg chg="add del mod">
          <ac:chgData name="이 태연" userId="95fb7875339b6638" providerId="LiveId" clId="{A62BC8E2-971C-4676-8FDC-75E3B9FFB2F3}" dt="2023-06-15T01:18:12.329" v="7083"/>
          <ac:picMkLst>
            <pc:docMk/>
            <pc:sldMk cId="0" sldId="259"/>
            <ac:picMk id="5" creationId="{5F300DC8-F166-2F2D-274B-4BAB15071E98}"/>
          </ac:picMkLst>
        </pc:picChg>
        <pc:picChg chg="add mod">
          <ac:chgData name="이 태연" userId="95fb7875339b6638" providerId="LiveId" clId="{A62BC8E2-971C-4676-8FDC-75E3B9FFB2F3}" dt="2023-06-15T01:19:15.728" v="7084"/>
          <ac:picMkLst>
            <pc:docMk/>
            <pc:sldMk cId="0" sldId="259"/>
            <ac:picMk id="6" creationId="{E00DC309-0EA5-667D-6094-EE4981110D2C}"/>
          </ac:picMkLst>
        </pc:picChg>
      </pc:sldChg>
      <pc:sldChg chg="addSp delSp modSp mod modTransition modAnim">
        <pc:chgData name="이 태연" userId="95fb7875339b6638" providerId="LiveId" clId="{A62BC8E2-971C-4676-8FDC-75E3B9FFB2F3}" dt="2023-06-15T01:20:15.975" v="7086"/>
        <pc:sldMkLst>
          <pc:docMk/>
          <pc:sldMk cId="0" sldId="261"/>
        </pc:sldMkLst>
        <pc:spChg chg="mod">
          <ac:chgData name="이 태연" userId="95fb7875339b6638" providerId="LiveId" clId="{A62BC8E2-971C-4676-8FDC-75E3B9FFB2F3}" dt="2023-06-14T19:48:15.803" v="1490" actId="20577"/>
          <ac:spMkLst>
            <pc:docMk/>
            <pc:sldMk cId="0" sldId="261"/>
            <ac:spMk id="27" creationId="{629A8121-B12F-3F1C-01CE-75D2E41C0B3C}"/>
          </ac:spMkLst>
        </pc:spChg>
        <pc:picChg chg="add del mod">
          <ac:chgData name="이 태연" userId="95fb7875339b6638" providerId="LiveId" clId="{A62BC8E2-971C-4676-8FDC-75E3B9FFB2F3}" dt="2023-06-15T01:15:51.399" v="7080"/>
          <ac:picMkLst>
            <pc:docMk/>
            <pc:sldMk cId="0" sldId="261"/>
            <ac:picMk id="5" creationId="{17FDF561-57F0-8ACA-63E1-B87354AFC963}"/>
          </ac:picMkLst>
        </pc:picChg>
        <pc:picChg chg="add del mod">
          <ac:chgData name="이 태연" userId="95fb7875339b6638" providerId="LiveId" clId="{A62BC8E2-971C-4676-8FDC-75E3B9FFB2F3}" dt="2023-06-15T01:19:17.968" v="7085"/>
          <ac:picMkLst>
            <pc:docMk/>
            <pc:sldMk cId="0" sldId="261"/>
            <ac:picMk id="9" creationId="{87578F98-C84A-E039-B4BD-80E9FDB5A0B7}"/>
          </ac:picMkLst>
        </pc:picChg>
        <pc:picChg chg="add mod">
          <ac:chgData name="이 태연" userId="95fb7875339b6638" providerId="LiveId" clId="{A62BC8E2-971C-4676-8FDC-75E3B9FFB2F3}" dt="2023-06-15T01:20:15.975" v="7086"/>
          <ac:picMkLst>
            <pc:docMk/>
            <pc:sldMk cId="0" sldId="261"/>
            <ac:picMk id="13" creationId="{C729BC1A-BFD1-D688-BC95-AAF72419D563}"/>
          </ac:picMkLst>
        </pc:picChg>
      </pc:sldChg>
      <pc:sldChg chg="addSp modSp modTransition">
        <pc:chgData name="이 태연" userId="95fb7875339b6638" providerId="LiveId" clId="{A62BC8E2-971C-4676-8FDC-75E3B9FFB2F3}" dt="2023-06-15T01:25:09.338" v="7088"/>
        <pc:sldMkLst>
          <pc:docMk/>
          <pc:sldMk cId="0" sldId="263"/>
        </pc:sldMkLst>
        <pc:picChg chg="add mod">
          <ac:chgData name="이 태연" userId="95fb7875339b6638" providerId="LiveId" clId="{A62BC8E2-971C-4676-8FDC-75E3B9FFB2F3}" dt="2023-06-15T01:25:09.338" v="7088"/>
          <ac:picMkLst>
            <pc:docMk/>
            <pc:sldMk cId="0" sldId="263"/>
            <ac:picMk id="3" creationId="{7031FEE0-999E-F9BE-E6DA-77DE112EB056}"/>
          </ac:picMkLst>
        </pc:picChg>
      </pc:sldChg>
      <pc:sldChg chg="addSp delSp modSp mod modTransition modAnim">
        <pc:chgData name="이 태연" userId="95fb7875339b6638" providerId="LiveId" clId="{A62BC8E2-971C-4676-8FDC-75E3B9FFB2F3}" dt="2023-06-15T01:25:09.338" v="7088"/>
        <pc:sldMkLst>
          <pc:docMk/>
          <pc:sldMk cId="0" sldId="264"/>
        </pc:sldMkLst>
        <pc:spChg chg="add del mod">
          <ac:chgData name="이 태연" userId="95fb7875339b6638" providerId="LiveId" clId="{A62BC8E2-971C-4676-8FDC-75E3B9FFB2F3}" dt="2023-06-14T19:05:35.276" v="24"/>
          <ac:spMkLst>
            <pc:docMk/>
            <pc:sldMk cId="0" sldId="264"/>
            <ac:spMk id="5" creationId="{E52B351A-9B2E-F3BA-1758-91B29CE7D9AA}"/>
          </ac:spMkLst>
        </pc:spChg>
        <pc:spChg chg="add mod">
          <ac:chgData name="이 태연" userId="95fb7875339b6638" providerId="LiveId" clId="{A62BC8E2-971C-4676-8FDC-75E3B9FFB2F3}" dt="2023-06-14T19:05:42.717" v="26"/>
          <ac:spMkLst>
            <pc:docMk/>
            <pc:sldMk cId="0" sldId="264"/>
            <ac:spMk id="7" creationId="{BE88933A-2DA6-1AA9-E38B-0FB72D6BEB24}"/>
          </ac:spMkLst>
        </pc:spChg>
        <pc:spChg chg="add mod">
          <ac:chgData name="이 태연" userId="95fb7875339b6638" providerId="LiveId" clId="{A62BC8E2-971C-4676-8FDC-75E3B9FFB2F3}" dt="2023-06-15T00:45:01.111" v="6926" actId="20577"/>
          <ac:spMkLst>
            <pc:docMk/>
            <pc:sldMk cId="0" sldId="264"/>
            <ac:spMk id="8" creationId="{92680098-A4A8-24AA-EE38-B373AA08A132}"/>
          </ac:spMkLst>
        </pc:spChg>
        <pc:spChg chg="add del mod">
          <ac:chgData name="이 태연" userId="95fb7875339b6638" providerId="LiveId" clId="{A62BC8E2-971C-4676-8FDC-75E3B9FFB2F3}" dt="2023-06-15T00:44:04.681" v="6899" actId="478"/>
          <ac:spMkLst>
            <pc:docMk/>
            <pc:sldMk cId="0" sldId="264"/>
            <ac:spMk id="15" creationId="{D51DF1E3-43BE-D9D8-CB04-6381026B0A9C}"/>
          </ac:spMkLst>
        </pc:spChg>
        <pc:spChg chg="add mod">
          <ac:chgData name="이 태연" userId="95fb7875339b6638" providerId="LiveId" clId="{A62BC8E2-971C-4676-8FDC-75E3B9FFB2F3}" dt="2023-06-15T00:34:36.649" v="6878"/>
          <ac:spMkLst>
            <pc:docMk/>
            <pc:sldMk cId="0" sldId="264"/>
            <ac:spMk id="16" creationId="{2024CCBB-0E0C-351D-01DD-154E8E793F31}"/>
          </ac:spMkLst>
        </pc:spChg>
        <pc:spChg chg="add mod">
          <ac:chgData name="이 태연" userId="95fb7875339b6638" providerId="LiveId" clId="{A62BC8E2-971C-4676-8FDC-75E3B9FFB2F3}" dt="2023-06-15T00:34:38.517" v="6884"/>
          <ac:spMkLst>
            <pc:docMk/>
            <pc:sldMk cId="0" sldId="264"/>
            <ac:spMk id="17" creationId="{661C3974-0C6F-A069-2BD8-8BBC03EB6253}"/>
          </ac:spMkLst>
        </pc:spChg>
        <pc:spChg chg="add mod">
          <ac:chgData name="이 태연" userId="95fb7875339b6638" providerId="LiveId" clId="{A62BC8E2-971C-4676-8FDC-75E3B9FFB2F3}" dt="2023-06-14T19:31:25.778" v="1413" actId="20577"/>
          <ac:spMkLst>
            <pc:docMk/>
            <pc:sldMk cId="0" sldId="264"/>
            <ac:spMk id="20" creationId="{965D7CF2-DB64-CD60-51A3-92F1745633DE}"/>
          </ac:spMkLst>
        </pc:spChg>
        <pc:spChg chg="add del mod">
          <ac:chgData name="이 태연" userId="95fb7875339b6638" providerId="LiveId" clId="{A62BC8E2-971C-4676-8FDC-75E3B9FFB2F3}" dt="2023-06-15T00:44:04.681" v="6899" actId="478"/>
          <ac:spMkLst>
            <pc:docMk/>
            <pc:sldMk cId="0" sldId="264"/>
            <ac:spMk id="21" creationId="{61F492FD-6E3B-5DDE-4583-BD148E00927C}"/>
          </ac:spMkLst>
        </pc:spChg>
        <pc:spChg chg="add mod">
          <ac:chgData name="이 태연" userId="95fb7875339b6638" providerId="LiveId" clId="{A62BC8E2-971C-4676-8FDC-75E3B9FFB2F3}" dt="2023-06-15T00:45:21.568" v="6964" actId="1037"/>
          <ac:spMkLst>
            <pc:docMk/>
            <pc:sldMk cId="0" sldId="264"/>
            <ac:spMk id="22" creationId="{F1382C64-4FAB-37B8-4961-F3FBBDCDCE5F}"/>
          </ac:spMkLst>
        </pc:spChg>
        <pc:spChg chg="add mod">
          <ac:chgData name="이 태연" userId="95fb7875339b6638" providerId="LiveId" clId="{A62BC8E2-971C-4676-8FDC-75E3B9FFB2F3}" dt="2023-06-15T00:44:17.137" v="6906" actId="1076"/>
          <ac:spMkLst>
            <pc:docMk/>
            <pc:sldMk cId="0" sldId="264"/>
            <ac:spMk id="23" creationId="{E13A11CE-2D7D-6692-5081-5F3908E1DE11}"/>
          </ac:spMkLst>
        </pc:spChg>
        <pc:grpChg chg="del mod">
          <ac:chgData name="이 태연" userId="95fb7875339b6638" providerId="LiveId" clId="{A62BC8E2-971C-4676-8FDC-75E3B9FFB2F3}" dt="2023-06-14T19:03:45.640" v="17" actId="478"/>
          <ac:grpSpMkLst>
            <pc:docMk/>
            <pc:sldMk cId="0" sldId="264"/>
            <ac:grpSpMk id="1004" creationId="{00000000-0000-0000-0000-000000000000}"/>
          </ac:grpSpMkLst>
        </pc:grpChg>
        <pc:picChg chg="add del mod">
          <ac:chgData name="이 태연" userId="95fb7875339b6638" providerId="LiveId" clId="{A62BC8E2-971C-4676-8FDC-75E3B9FFB2F3}" dt="2023-06-14T23:20:54.020" v="6772"/>
          <ac:picMkLst>
            <pc:docMk/>
            <pc:sldMk cId="0" sldId="264"/>
            <ac:picMk id="2" creationId="{B115F048-E28C-994A-DC12-0DC373E5E58C}"/>
          </ac:picMkLst>
        </pc:picChg>
        <pc:picChg chg="add del mod">
          <ac:chgData name="이 태연" userId="95fb7875339b6638" providerId="LiveId" clId="{A62BC8E2-971C-4676-8FDC-75E3B9FFB2F3}" dt="2023-06-15T00:44:04.681" v="6899" actId="478"/>
          <ac:picMkLst>
            <pc:docMk/>
            <pc:sldMk cId="0" sldId="264"/>
            <ac:picMk id="4" creationId="{300AD0C4-A165-CD30-0E98-93778A74607B}"/>
          </ac:picMkLst>
        </pc:picChg>
        <pc:picChg chg="add del mod">
          <ac:chgData name="이 태연" userId="95fb7875339b6638" providerId="LiveId" clId="{A62BC8E2-971C-4676-8FDC-75E3B9FFB2F3}" dt="2023-06-15T00:44:07.421" v="6900" actId="478"/>
          <ac:picMkLst>
            <pc:docMk/>
            <pc:sldMk cId="0" sldId="264"/>
            <ac:picMk id="5" creationId="{300FB55D-18E4-9D28-A640-599DEA0A0708}"/>
          </ac:picMkLst>
        </pc:picChg>
        <pc:picChg chg="add del mod">
          <ac:chgData name="이 태연" userId="95fb7875339b6638" providerId="LiveId" clId="{A62BC8E2-971C-4676-8FDC-75E3B9FFB2F3}" dt="2023-06-14T23:21:38.012" v="6775"/>
          <ac:picMkLst>
            <pc:docMk/>
            <pc:sldMk cId="0" sldId="264"/>
            <ac:picMk id="5" creationId="{983829D3-787B-2678-ED08-C242F2D5F02E}"/>
          </ac:picMkLst>
        </pc:picChg>
        <pc:picChg chg="add mod">
          <ac:chgData name="이 태연" userId="95fb7875339b6638" providerId="LiveId" clId="{A62BC8E2-971C-4676-8FDC-75E3B9FFB2F3}" dt="2023-06-15T01:25:09.338" v="7088"/>
          <ac:picMkLst>
            <pc:docMk/>
            <pc:sldMk cId="0" sldId="264"/>
            <ac:picMk id="10" creationId="{DBC00024-BE25-BB7A-0B8E-37D4C907B037}"/>
          </ac:picMkLst>
        </pc:picChg>
        <pc:picChg chg="del">
          <ac:chgData name="이 태연" userId="95fb7875339b6638" providerId="LiveId" clId="{A62BC8E2-971C-4676-8FDC-75E3B9FFB2F3}" dt="2023-06-14T19:05:42.351" v="25" actId="478"/>
          <ac:picMkLst>
            <pc:docMk/>
            <pc:sldMk cId="0" sldId="264"/>
            <ac:picMk id="11" creationId="{00000000-0000-0000-0000-000000000000}"/>
          </ac:picMkLst>
        </pc:picChg>
        <pc:picChg chg="del">
          <ac:chgData name="이 태연" userId="95fb7875339b6638" providerId="LiveId" clId="{A62BC8E2-971C-4676-8FDC-75E3B9FFB2F3}" dt="2023-06-14T19:05:42.351" v="25" actId="478"/>
          <ac:picMkLst>
            <pc:docMk/>
            <pc:sldMk cId="0" sldId="264"/>
            <ac:picMk id="12" creationId="{00000000-0000-0000-0000-000000000000}"/>
          </ac:picMkLst>
        </pc:picChg>
        <pc:picChg chg="add mod">
          <ac:chgData name="이 태연" userId="95fb7875339b6638" providerId="LiveId" clId="{A62BC8E2-971C-4676-8FDC-75E3B9FFB2F3}" dt="2023-06-14T19:31:24.795" v="1412" actId="1076"/>
          <ac:picMkLst>
            <pc:docMk/>
            <pc:sldMk cId="0" sldId="264"/>
            <ac:picMk id="13" creationId="{27A0A2D7-B21F-FEA9-F455-47DECF3B5560}"/>
          </ac:picMkLst>
        </pc:picChg>
        <pc:picChg chg="add mod">
          <ac:chgData name="이 태연" userId="95fb7875339b6638" providerId="LiveId" clId="{A62BC8E2-971C-4676-8FDC-75E3B9FFB2F3}" dt="2023-06-15T00:45:21.568" v="6964" actId="1037"/>
          <ac:picMkLst>
            <pc:docMk/>
            <pc:sldMk cId="0" sldId="264"/>
            <ac:picMk id="19" creationId="{D9F584AD-4A50-D129-11E0-170F7256698D}"/>
          </ac:picMkLst>
        </pc:picChg>
        <pc:picChg chg="add mod">
          <ac:chgData name="이 태연" userId="95fb7875339b6638" providerId="LiveId" clId="{A62BC8E2-971C-4676-8FDC-75E3B9FFB2F3}" dt="2023-06-15T00:45:12.285" v="6954" actId="14100"/>
          <ac:picMkLst>
            <pc:docMk/>
            <pc:sldMk cId="0" sldId="264"/>
            <ac:picMk id="25" creationId="{144CA81B-8601-13BF-1D7A-8C57502B1B83}"/>
          </ac:picMkLst>
        </pc:picChg>
        <pc:picChg chg="add mod">
          <ac:chgData name="이 태연" userId="95fb7875339b6638" providerId="LiveId" clId="{A62BC8E2-971C-4676-8FDC-75E3B9FFB2F3}" dt="2023-06-15T00:45:17.597" v="6962" actId="1076"/>
          <ac:picMkLst>
            <pc:docMk/>
            <pc:sldMk cId="0" sldId="264"/>
            <ac:picMk id="27" creationId="{4F711764-B94B-79D9-13C1-2856BFB1B070}"/>
          </ac:picMkLst>
        </pc:picChg>
      </pc:sldChg>
      <pc:sldChg chg="addSp delSp modSp del mod setBg">
        <pc:chgData name="이 태연" userId="95fb7875339b6638" providerId="LiveId" clId="{A62BC8E2-971C-4676-8FDC-75E3B9FFB2F3}" dt="2023-06-14T23:03:56.135" v="6747" actId="47"/>
        <pc:sldMkLst>
          <pc:docMk/>
          <pc:sldMk cId="0" sldId="266"/>
        </pc:sldMkLst>
        <pc:picChg chg="add del">
          <ac:chgData name="이 태연" userId="95fb7875339b6638" providerId="LiveId" clId="{A62BC8E2-971C-4676-8FDC-75E3B9FFB2F3}" dt="2023-06-14T22:43:01.478" v="4843" actId="22"/>
          <ac:picMkLst>
            <pc:docMk/>
            <pc:sldMk cId="0" sldId="266"/>
            <ac:picMk id="3" creationId="{8D14D408-207E-B576-2AF2-9AD5CF8D390C}"/>
          </ac:picMkLst>
        </pc:picChg>
        <pc:picChg chg="mod">
          <ac:chgData name="이 태연" userId="95fb7875339b6638" providerId="LiveId" clId="{A62BC8E2-971C-4676-8FDC-75E3B9FFB2F3}" dt="2023-06-14T22:22:56.565" v="4424" actId="1076"/>
          <ac:picMkLst>
            <pc:docMk/>
            <pc:sldMk cId="0" sldId="266"/>
            <ac:picMk id="31" creationId="{00000000-0000-0000-0000-000000000000}"/>
          </ac:picMkLst>
        </pc:picChg>
      </pc:sldChg>
      <pc:sldChg chg="addSp delSp modSp mod modTransition delAnim modAnim">
        <pc:chgData name="이 태연" userId="95fb7875339b6638" providerId="LiveId" clId="{A62BC8E2-971C-4676-8FDC-75E3B9FFB2F3}" dt="2023-06-15T02:19:34.216" v="7413"/>
        <pc:sldMkLst>
          <pc:docMk/>
          <pc:sldMk cId="0" sldId="267"/>
        </pc:sldMkLst>
        <pc:picChg chg="add del mod">
          <ac:chgData name="이 태연" userId="95fb7875339b6638" providerId="LiveId" clId="{A62BC8E2-971C-4676-8FDC-75E3B9FFB2F3}" dt="2023-06-15T00:06:50.533" v="6800" actId="478"/>
          <ac:picMkLst>
            <pc:docMk/>
            <pc:sldMk cId="0" sldId="267"/>
            <ac:picMk id="2" creationId="{01E25AA6-A9C1-B1C6-4FEB-D5C03C75E28C}"/>
          </ac:picMkLst>
        </pc:picChg>
        <pc:picChg chg="add del mod">
          <ac:chgData name="이 태연" userId="95fb7875339b6638" providerId="LiveId" clId="{A62BC8E2-971C-4676-8FDC-75E3B9FFB2F3}" dt="2023-06-15T02:19:20.763" v="7411"/>
          <ac:picMkLst>
            <pc:docMk/>
            <pc:sldMk cId="0" sldId="267"/>
            <ac:picMk id="2" creationId="{DDDD3BC7-D588-EC7F-D88A-CFF8F631D30C}"/>
          </ac:picMkLst>
        </pc:picChg>
        <pc:picChg chg="add del mod">
          <ac:chgData name="이 태연" userId="95fb7875339b6638" providerId="LiveId" clId="{A62BC8E2-971C-4676-8FDC-75E3B9FFB2F3}" dt="2023-06-15T02:19:25.411" v="7412"/>
          <ac:picMkLst>
            <pc:docMk/>
            <pc:sldMk cId="0" sldId="267"/>
            <ac:picMk id="4" creationId="{D7C57181-B1A3-4509-04AD-998909D44FF1}"/>
          </ac:picMkLst>
        </pc:picChg>
        <pc:picChg chg="add mod">
          <ac:chgData name="이 태연" userId="95fb7875339b6638" providerId="LiveId" clId="{A62BC8E2-971C-4676-8FDC-75E3B9FFB2F3}" dt="2023-06-15T02:19:34.216" v="7413"/>
          <ac:picMkLst>
            <pc:docMk/>
            <pc:sldMk cId="0" sldId="267"/>
            <ac:picMk id="5" creationId="{2AAC99AC-CC74-5FA2-4EA0-CB100DA4CBD2}"/>
          </ac:picMkLst>
        </pc:picChg>
      </pc:sldChg>
      <pc:sldChg chg="addSp delSp modSp mod modTransition modAnim">
        <pc:chgData name="이 태연" userId="95fb7875339b6638" providerId="LiveId" clId="{A62BC8E2-971C-4676-8FDC-75E3B9FFB2F3}" dt="2023-06-15T02:29:17.277" v="7451"/>
        <pc:sldMkLst>
          <pc:docMk/>
          <pc:sldMk cId="3552617546" sldId="268"/>
        </pc:sldMkLst>
        <pc:spChg chg="add mod ord">
          <ac:chgData name="이 태연" userId="95fb7875339b6638" providerId="LiveId" clId="{A62BC8E2-971C-4676-8FDC-75E3B9FFB2F3}" dt="2023-06-14T23:05:02.634" v="6751" actId="14100"/>
          <ac:spMkLst>
            <pc:docMk/>
            <pc:sldMk cId="3552617546" sldId="268"/>
            <ac:spMk id="2" creationId="{32567BED-DADC-B593-57CC-3DE7F159BF1D}"/>
          </ac:spMkLst>
        </pc:spChg>
        <pc:spChg chg="mod">
          <ac:chgData name="이 태연" userId="95fb7875339b6638" providerId="LiveId" clId="{A62BC8E2-971C-4676-8FDC-75E3B9FFB2F3}" dt="2023-06-14T21:19:12.090" v="4045" actId="20577"/>
          <ac:spMkLst>
            <pc:docMk/>
            <pc:sldMk cId="3552617546" sldId="268"/>
            <ac:spMk id="38" creationId="{25D1F691-2717-52EF-AE1D-CECF2B7FC8A6}"/>
          </ac:spMkLst>
        </pc:spChg>
        <pc:grpChg chg="mod">
          <ac:chgData name="이 태연" userId="95fb7875339b6638" providerId="LiveId" clId="{A62BC8E2-971C-4676-8FDC-75E3B9FFB2F3}" dt="2023-06-14T23:05:05.241" v="6752" actId="1076"/>
          <ac:grpSpMkLst>
            <pc:docMk/>
            <pc:sldMk cId="3552617546" sldId="268"/>
            <ac:grpSpMk id="1003" creationId="{00000000-0000-0000-0000-000000000000}"/>
          </ac:grpSpMkLst>
        </pc:grpChg>
        <pc:picChg chg="add del mod">
          <ac:chgData name="이 태연" userId="95fb7875339b6638" providerId="LiveId" clId="{A62BC8E2-971C-4676-8FDC-75E3B9FFB2F3}" dt="2023-06-15T02:28:09.239" v="7448"/>
          <ac:picMkLst>
            <pc:docMk/>
            <pc:sldMk cId="3552617546" sldId="268"/>
            <ac:picMk id="3" creationId="{7A604FC4-54FF-4ADE-0867-68A2A0453106}"/>
          </ac:picMkLst>
        </pc:picChg>
        <pc:picChg chg="add del mod">
          <ac:chgData name="이 태연" userId="95fb7875339b6638" providerId="LiveId" clId="{A62BC8E2-971C-4676-8FDC-75E3B9FFB2F3}" dt="2023-06-15T02:29:01.395" v="7449"/>
          <ac:picMkLst>
            <pc:docMk/>
            <pc:sldMk cId="3552617546" sldId="268"/>
            <ac:picMk id="5" creationId="{0C8508B1-D079-2513-50C0-E3C2AD84FB20}"/>
          </ac:picMkLst>
        </pc:picChg>
        <pc:picChg chg="add del mod">
          <ac:chgData name="이 태연" userId="95fb7875339b6638" providerId="LiveId" clId="{A62BC8E2-971C-4676-8FDC-75E3B9FFB2F3}" dt="2023-06-15T02:29:03.511" v="7450"/>
          <ac:picMkLst>
            <pc:docMk/>
            <pc:sldMk cId="3552617546" sldId="268"/>
            <ac:picMk id="6" creationId="{7C6F147F-11A9-C002-946F-46EF6AF1A348}"/>
          </ac:picMkLst>
        </pc:picChg>
        <pc:picChg chg="add mod">
          <ac:chgData name="이 태연" userId="95fb7875339b6638" providerId="LiveId" clId="{A62BC8E2-971C-4676-8FDC-75E3B9FFB2F3}" dt="2023-06-15T02:29:17.277" v="7451"/>
          <ac:picMkLst>
            <pc:docMk/>
            <pc:sldMk cId="3552617546" sldId="268"/>
            <ac:picMk id="7" creationId="{6D82E30D-0351-B2EF-B2AD-64E7C7FC1FAC}"/>
          </ac:picMkLst>
        </pc:picChg>
        <pc:picChg chg="mod">
          <ac:chgData name="이 태연" userId="95fb7875339b6638" providerId="LiveId" clId="{A62BC8E2-971C-4676-8FDC-75E3B9FFB2F3}" dt="2023-06-14T23:05:15.544" v="6754" actId="1035"/>
          <ac:picMkLst>
            <pc:docMk/>
            <pc:sldMk cId="3552617546" sldId="268"/>
            <ac:picMk id="45" creationId="{6DCF3702-ED0D-A93F-AE89-5501DF104501}"/>
          </ac:picMkLst>
        </pc:picChg>
        <pc:cxnChg chg="mod">
          <ac:chgData name="이 태연" userId="95fb7875339b6638" providerId="LiveId" clId="{A62BC8E2-971C-4676-8FDC-75E3B9FFB2F3}" dt="2023-06-14T23:05:20.271" v="6756" actId="1035"/>
          <ac:cxnSpMkLst>
            <pc:docMk/>
            <pc:sldMk cId="3552617546" sldId="268"/>
            <ac:cxnSpMk id="47" creationId="{2ACBB3F9-DA39-3897-5A09-06BD622F1F3B}"/>
          </ac:cxnSpMkLst>
        </pc:cxnChg>
        <pc:cxnChg chg="mod">
          <ac:chgData name="이 태연" userId="95fb7875339b6638" providerId="LiveId" clId="{A62BC8E2-971C-4676-8FDC-75E3B9FFB2F3}" dt="2023-06-14T23:05:20.271" v="6756" actId="1035"/>
          <ac:cxnSpMkLst>
            <pc:docMk/>
            <pc:sldMk cId="3552617546" sldId="268"/>
            <ac:cxnSpMk id="48" creationId="{4B8095B4-5E68-5029-4956-6E64253356E2}"/>
          </ac:cxnSpMkLst>
        </pc:cxnChg>
      </pc:sldChg>
      <pc:sldChg chg="addSp delSp modSp modTransition">
        <pc:chgData name="이 태연" userId="95fb7875339b6638" providerId="LiveId" clId="{A62BC8E2-971C-4676-8FDC-75E3B9FFB2F3}" dt="2023-06-15T02:28:09.239" v="7448"/>
        <pc:sldMkLst>
          <pc:docMk/>
          <pc:sldMk cId="3985373682" sldId="269"/>
        </pc:sldMkLst>
        <pc:picChg chg="add del mod">
          <ac:chgData name="이 태연" userId="95fb7875339b6638" providerId="LiveId" clId="{A62BC8E2-971C-4676-8FDC-75E3B9FFB2F3}" dt="2023-06-15T02:28:09.239" v="7448"/>
          <ac:picMkLst>
            <pc:docMk/>
            <pc:sldMk cId="3985373682" sldId="269"/>
            <ac:picMk id="2" creationId="{140FEF92-DAA5-C5B0-B188-295CBEFEC2B0}"/>
          </ac:picMkLst>
        </pc:picChg>
        <pc:picChg chg="add mod">
          <ac:chgData name="이 태연" userId="95fb7875339b6638" providerId="LiveId" clId="{A62BC8E2-971C-4676-8FDC-75E3B9FFB2F3}" dt="2023-06-15T02:28:09.239" v="7448"/>
          <ac:picMkLst>
            <pc:docMk/>
            <pc:sldMk cId="3985373682" sldId="269"/>
            <ac:picMk id="3" creationId="{F13F3E5B-7AF0-2447-2FC8-98627A79203C}"/>
          </ac:picMkLst>
        </pc:picChg>
      </pc:sldChg>
      <pc:sldChg chg="addSp delSp modSp modTransition">
        <pc:chgData name="이 태연" userId="95fb7875339b6638" providerId="LiveId" clId="{A62BC8E2-971C-4676-8FDC-75E3B9FFB2F3}" dt="2023-06-15T02:29:58.182" v="7452"/>
        <pc:sldMkLst>
          <pc:docMk/>
          <pc:sldMk cId="1211271892" sldId="270"/>
        </pc:sldMkLst>
        <pc:picChg chg="add del mod">
          <ac:chgData name="이 태연" userId="95fb7875339b6638" providerId="LiveId" clId="{A62BC8E2-971C-4676-8FDC-75E3B9FFB2F3}" dt="2023-06-15T02:29:58.182" v="7452"/>
          <ac:picMkLst>
            <pc:docMk/>
            <pc:sldMk cId="1211271892" sldId="270"/>
            <ac:picMk id="5" creationId="{BD51BDFF-80F2-87DA-DFAB-7A4AA6528FCB}"/>
          </ac:picMkLst>
        </pc:picChg>
        <pc:picChg chg="add mod">
          <ac:chgData name="이 태연" userId="95fb7875339b6638" providerId="LiveId" clId="{A62BC8E2-971C-4676-8FDC-75E3B9FFB2F3}" dt="2023-06-15T02:29:58.182" v="7452"/>
          <ac:picMkLst>
            <pc:docMk/>
            <pc:sldMk cId="1211271892" sldId="270"/>
            <ac:picMk id="6" creationId="{93EB767A-BA5F-801A-A99A-C51F039CA856}"/>
          </ac:picMkLst>
        </pc:picChg>
      </pc:sldChg>
      <pc:sldChg chg="addSp modSp modTransition">
        <pc:chgData name="이 태연" userId="95fb7875339b6638" providerId="LiveId" clId="{A62BC8E2-971C-4676-8FDC-75E3B9FFB2F3}" dt="2023-06-15T01:15:46.619" v="7079"/>
        <pc:sldMkLst>
          <pc:docMk/>
          <pc:sldMk cId="504828814" sldId="271"/>
        </pc:sldMkLst>
        <pc:picChg chg="add mod">
          <ac:chgData name="이 태연" userId="95fb7875339b6638" providerId="LiveId" clId="{A62BC8E2-971C-4676-8FDC-75E3B9FFB2F3}" dt="2023-06-15T01:15:46.619" v="7079"/>
          <ac:picMkLst>
            <pc:docMk/>
            <pc:sldMk cId="504828814" sldId="271"/>
            <ac:picMk id="5" creationId="{42E9F561-EF21-2CFA-9CBA-F8F27CD61D12}"/>
          </ac:picMkLst>
        </pc:picChg>
      </pc:sldChg>
      <pc:sldChg chg="addSp delSp modSp modTransition modAnim">
        <pc:chgData name="이 태연" userId="95fb7875339b6638" providerId="LiveId" clId="{A62BC8E2-971C-4676-8FDC-75E3B9FFB2F3}" dt="2023-06-15T01:25:09.338" v="7088"/>
        <pc:sldMkLst>
          <pc:docMk/>
          <pc:sldMk cId="2009886243" sldId="272"/>
        </pc:sldMkLst>
        <pc:picChg chg="add del mod">
          <ac:chgData name="이 태연" userId="95fb7875339b6638" providerId="LiveId" clId="{A62BC8E2-971C-4676-8FDC-75E3B9FFB2F3}" dt="2023-06-14T23:20:54.020" v="6772"/>
          <ac:picMkLst>
            <pc:docMk/>
            <pc:sldMk cId="2009886243" sldId="272"/>
            <ac:picMk id="5" creationId="{46EBD499-15B8-2AC2-D44C-6508AD3C7E11}"/>
          </ac:picMkLst>
        </pc:picChg>
        <pc:picChg chg="add mod">
          <ac:chgData name="이 태연" userId="95fb7875339b6638" providerId="LiveId" clId="{A62BC8E2-971C-4676-8FDC-75E3B9FFB2F3}" dt="2023-06-15T01:25:09.338" v="7088"/>
          <ac:picMkLst>
            <pc:docMk/>
            <pc:sldMk cId="2009886243" sldId="272"/>
            <ac:picMk id="5" creationId="{B21AE608-F462-7EAC-39DC-A282DC369709}"/>
          </ac:picMkLst>
        </pc:picChg>
        <pc:picChg chg="add del mod">
          <ac:chgData name="이 태연" userId="95fb7875339b6638" providerId="LiveId" clId="{A62BC8E2-971C-4676-8FDC-75E3B9FFB2F3}" dt="2023-06-14T23:21:34.352" v="6774"/>
          <ac:picMkLst>
            <pc:docMk/>
            <pc:sldMk cId="2009886243" sldId="272"/>
            <ac:picMk id="6" creationId="{4B282DD2-9C7F-EEBC-6939-8FF00ECCBF48}"/>
          </ac:picMkLst>
        </pc:picChg>
      </pc:sldChg>
      <pc:sldChg chg="addSp delSp modSp modTransition modAnim">
        <pc:chgData name="이 태연" userId="95fb7875339b6638" providerId="LiveId" clId="{A62BC8E2-971C-4676-8FDC-75E3B9FFB2F3}" dt="2023-06-15T02:07:10.111" v="7393"/>
        <pc:sldMkLst>
          <pc:docMk/>
          <pc:sldMk cId="3074992312" sldId="273"/>
        </pc:sldMkLst>
        <pc:picChg chg="add del mod">
          <ac:chgData name="이 태연" userId="95fb7875339b6638" providerId="LiveId" clId="{A62BC8E2-971C-4676-8FDC-75E3B9FFB2F3}" dt="2023-06-15T01:33:20.910" v="7094"/>
          <ac:picMkLst>
            <pc:docMk/>
            <pc:sldMk cId="3074992312" sldId="273"/>
            <ac:picMk id="5" creationId="{B7A287F1-D82C-989E-DFD5-9B9BAFABBB21}"/>
          </ac:picMkLst>
        </pc:picChg>
        <pc:picChg chg="add del mod">
          <ac:chgData name="이 태연" userId="95fb7875339b6638" providerId="LiveId" clId="{A62BC8E2-971C-4676-8FDC-75E3B9FFB2F3}" dt="2023-06-15T02:06:41.101" v="7392"/>
          <ac:picMkLst>
            <pc:docMk/>
            <pc:sldMk cId="3074992312" sldId="273"/>
            <ac:picMk id="6" creationId="{67DCCA19-BBEA-25B4-8B7D-B0873099057A}"/>
          </ac:picMkLst>
        </pc:picChg>
        <pc:picChg chg="add mod">
          <ac:chgData name="이 태연" userId="95fb7875339b6638" providerId="LiveId" clId="{A62BC8E2-971C-4676-8FDC-75E3B9FFB2F3}" dt="2023-06-15T02:07:10.111" v="7393"/>
          <ac:picMkLst>
            <pc:docMk/>
            <pc:sldMk cId="3074992312" sldId="273"/>
            <ac:picMk id="7" creationId="{52065973-0214-F9E6-A296-24C5F98E945F}"/>
          </ac:picMkLst>
        </pc:picChg>
      </pc:sldChg>
      <pc:sldChg chg="addSp delSp modSp modTransition modAnim">
        <pc:chgData name="이 태연" userId="95fb7875339b6638" providerId="LiveId" clId="{A62BC8E2-971C-4676-8FDC-75E3B9FFB2F3}" dt="2023-06-15T01:25:09.338" v="7088"/>
        <pc:sldMkLst>
          <pc:docMk/>
          <pc:sldMk cId="4197092516" sldId="274"/>
        </pc:sldMkLst>
        <pc:picChg chg="add del mod">
          <ac:chgData name="이 태연" userId="95fb7875339b6638" providerId="LiveId" clId="{A62BC8E2-971C-4676-8FDC-75E3B9FFB2F3}" dt="2023-06-15T01:20:17.988" v="7087"/>
          <ac:picMkLst>
            <pc:docMk/>
            <pc:sldMk cId="4197092516" sldId="274"/>
            <ac:picMk id="5" creationId="{0E1859D2-F84A-55D4-1CBD-3E208F0FCA7A}"/>
          </ac:picMkLst>
        </pc:picChg>
        <pc:picChg chg="add mod">
          <ac:chgData name="이 태연" userId="95fb7875339b6638" providerId="LiveId" clId="{A62BC8E2-971C-4676-8FDC-75E3B9FFB2F3}" dt="2023-06-15T01:25:09.338" v="7088"/>
          <ac:picMkLst>
            <pc:docMk/>
            <pc:sldMk cId="4197092516" sldId="274"/>
            <ac:picMk id="6" creationId="{76A5147D-36C7-C16D-16A5-6D796DF38484}"/>
          </ac:picMkLst>
        </pc:picChg>
      </pc:sldChg>
      <pc:sldChg chg="addSp delSp modSp mod modTransition setBg modAnim">
        <pc:chgData name="이 태연" userId="95fb7875339b6638" providerId="LiveId" clId="{A62BC8E2-971C-4676-8FDC-75E3B9FFB2F3}" dt="2023-06-15T01:30:31.139" v="7092"/>
        <pc:sldMkLst>
          <pc:docMk/>
          <pc:sldMk cId="2153090004" sldId="275"/>
        </pc:sldMkLst>
        <pc:spChg chg="mod">
          <ac:chgData name="이 태연" userId="95fb7875339b6638" providerId="LiveId" clId="{A62BC8E2-971C-4676-8FDC-75E3B9FFB2F3}" dt="2023-06-14T20:06:34.923" v="1772"/>
          <ac:spMkLst>
            <pc:docMk/>
            <pc:sldMk cId="2153090004" sldId="275"/>
            <ac:spMk id="4" creationId="{2ED1D027-BEAA-C9EC-4633-DAE73EA4A2D5}"/>
          </ac:spMkLst>
        </pc:spChg>
        <pc:spChg chg="add del">
          <ac:chgData name="이 태연" userId="95fb7875339b6638" providerId="LiveId" clId="{A62BC8E2-971C-4676-8FDC-75E3B9FFB2F3}" dt="2023-06-14T20:00:48.282" v="1613" actId="478"/>
          <ac:spMkLst>
            <pc:docMk/>
            <pc:sldMk cId="2153090004" sldId="275"/>
            <ac:spMk id="5" creationId="{1358C07E-2C7C-4A00-8F16-14953B3F8511}"/>
          </ac:spMkLst>
        </pc:spChg>
        <pc:spChg chg="add del">
          <ac:chgData name="이 태연" userId="95fb7875339b6638" providerId="LiveId" clId="{A62BC8E2-971C-4676-8FDC-75E3B9FFB2F3}" dt="2023-06-14T20:00:24.592" v="1610" actId="11529"/>
          <ac:spMkLst>
            <pc:docMk/>
            <pc:sldMk cId="2153090004" sldId="275"/>
            <ac:spMk id="7" creationId="{164A2DDD-DC41-3097-A102-19BD2ED507E9}"/>
          </ac:spMkLst>
        </pc:spChg>
        <pc:spChg chg="add del">
          <ac:chgData name="이 태연" userId="95fb7875339b6638" providerId="LiveId" clId="{A62BC8E2-971C-4676-8FDC-75E3B9FFB2F3}" dt="2023-06-14T20:00:47.384" v="1612" actId="478"/>
          <ac:spMkLst>
            <pc:docMk/>
            <pc:sldMk cId="2153090004" sldId="275"/>
            <ac:spMk id="8" creationId="{9BF41A6F-6930-5D94-D41C-B3028B9C98C0}"/>
          </ac:spMkLst>
        </pc:spChg>
        <pc:spChg chg="add mod ord topLvl">
          <ac:chgData name="이 태연" userId="95fb7875339b6638" providerId="LiveId" clId="{A62BC8E2-971C-4676-8FDC-75E3B9FFB2F3}" dt="2023-06-14T20:50:16.364" v="3407" actId="1036"/>
          <ac:spMkLst>
            <pc:docMk/>
            <pc:sldMk cId="2153090004" sldId="275"/>
            <ac:spMk id="10" creationId="{C792DD0F-5D40-F8B8-822C-C414C9925C7F}"/>
          </ac:spMkLst>
        </pc:spChg>
        <pc:spChg chg="add mod ord topLvl">
          <ac:chgData name="이 태연" userId="95fb7875339b6638" providerId="LiveId" clId="{A62BC8E2-971C-4676-8FDC-75E3B9FFB2F3}" dt="2023-06-14T20:50:16.364" v="3407" actId="1036"/>
          <ac:spMkLst>
            <pc:docMk/>
            <pc:sldMk cId="2153090004" sldId="275"/>
            <ac:spMk id="19" creationId="{FF48DBF6-3E3C-E1CE-2D57-575CC8D6244F}"/>
          </ac:spMkLst>
        </pc:spChg>
        <pc:spChg chg="add del mod ord topLvl">
          <ac:chgData name="이 태연" userId="95fb7875339b6638" providerId="LiveId" clId="{A62BC8E2-971C-4676-8FDC-75E3B9FFB2F3}" dt="2023-06-14T20:24:54.097" v="2196" actId="478"/>
          <ac:spMkLst>
            <pc:docMk/>
            <pc:sldMk cId="2153090004" sldId="275"/>
            <ac:spMk id="22" creationId="{EC181BCB-1270-01DC-2F27-341E1067DB9C}"/>
          </ac:spMkLst>
        </pc:spChg>
        <pc:spChg chg="add mod ord topLvl">
          <ac:chgData name="이 태연" userId="95fb7875339b6638" providerId="LiveId" clId="{A62BC8E2-971C-4676-8FDC-75E3B9FFB2F3}" dt="2023-06-14T23:30:31.774" v="6781" actId="403"/>
          <ac:spMkLst>
            <pc:docMk/>
            <pc:sldMk cId="2153090004" sldId="275"/>
            <ac:spMk id="25" creationId="{73096C5E-B494-0878-9B38-46F5A1FA888D}"/>
          </ac:spMkLst>
        </pc:spChg>
        <pc:spChg chg="add del mod">
          <ac:chgData name="이 태연" userId="95fb7875339b6638" providerId="LiveId" clId="{A62BC8E2-971C-4676-8FDC-75E3B9FFB2F3}" dt="2023-06-14T20:03:31.932" v="1648"/>
          <ac:spMkLst>
            <pc:docMk/>
            <pc:sldMk cId="2153090004" sldId="275"/>
            <ac:spMk id="28" creationId="{9DFD7778-BFF3-4BE7-B95D-B182386C68EE}"/>
          </ac:spMkLst>
        </pc:spChg>
        <pc:spChg chg="del mod ord topLvl">
          <ac:chgData name="이 태연" userId="95fb7875339b6638" providerId="LiveId" clId="{A62BC8E2-971C-4676-8FDC-75E3B9FFB2F3}" dt="2023-06-14T20:24:54.097" v="2196" actId="478"/>
          <ac:spMkLst>
            <pc:docMk/>
            <pc:sldMk cId="2153090004" sldId="275"/>
            <ac:spMk id="36" creationId="{CF3616B0-7C42-5A66-3FFE-7C8DB1F246C6}"/>
          </ac:spMkLst>
        </pc:spChg>
        <pc:spChg chg="add del mod ord">
          <ac:chgData name="이 태연" userId="95fb7875339b6638" providerId="LiveId" clId="{A62BC8E2-971C-4676-8FDC-75E3B9FFB2F3}" dt="2023-06-14T22:15:25.197" v="4192" actId="478"/>
          <ac:spMkLst>
            <pc:docMk/>
            <pc:sldMk cId="2153090004" sldId="275"/>
            <ac:spMk id="39" creationId="{D566D8ED-6414-ACB5-0FDD-719479ACA8B0}"/>
          </ac:spMkLst>
        </pc:spChg>
        <pc:spChg chg="add mod">
          <ac:chgData name="이 태연" userId="95fb7875339b6638" providerId="LiveId" clId="{A62BC8E2-971C-4676-8FDC-75E3B9FFB2F3}" dt="2023-06-14T20:50:16.364" v="3407" actId="1036"/>
          <ac:spMkLst>
            <pc:docMk/>
            <pc:sldMk cId="2153090004" sldId="275"/>
            <ac:spMk id="42" creationId="{BD64B0A0-AB8E-0E55-CD6D-A38722049D22}"/>
          </ac:spMkLst>
        </pc:spChg>
        <pc:spChg chg="add del mod">
          <ac:chgData name="이 태연" userId="95fb7875339b6638" providerId="LiveId" clId="{A62BC8E2-971C-4676-8FDC-75E3B9FFB2F3}" dt="2023-06-14T20:14:08.346" v="1905" actId="478"/>
          <ac:spMkLst>
            <pc:docMk/>
            <pc:sldMk cId="2153090004" sldId="275"/>
            <ac:spMk id="43" creationId="{68AC0ED2-DBA9-FF6B-9999-F0DDDAC20EE0}"/>
          </ac:spMkLst>
        </pc:spChg>
        <pc:spChg chg="add mod">
          <ac:chgData name="이 태연" userId="95fb7875339b6638" providerId="LiveId" clId="{A62BC8E2-971C-4676-8FDC-75E3B9FFB2F3}" dt="2023-06-14T20:50:16.364" v="3407" actId="1036"/>
          <ac:spMkLst>
            <pc:docMk/>
            <pc:sldMk cId="2153090004" sldId="275"/>
            <ac:spMk id="44" creationId="{81DB262E-BA34-4079-227B-AADE9C7D845D}"/>
          </ac:spMkLst>
        </pc:spChg>
        <pc:spChg chg="add del mod">
          <ac:chgData name="이 태연" userId="95fb7875339b6638" providerId="LiveId" clId="{A62BC8E2-971C-4676-8FDC-75E3B9FFB2F3}" dt="2023-06-14T20:14:06.027" v="1904" actId="478"/>
          <ac:spMkLst>
            <pc:docMk/>
            <pc:sldMk cId="2153090004" sldId="275"/>
            <ac:spMk id="45" creationId="{43DECF2D-54EC-5028-F992-D8B9876B1A8C}"/>
          </ac:spMkLst>
        </pc:spChg>
        <pc:spChg chg="add del mod">
          <ac:chgData name="이 태연" userId="95fb7875339b6638" providerId="LiveId" clId="{A62BC8E2-971C-4676-8FDC-75E3B9FFB2F3}" dt="2023-06-14T20:24:54.097" v="2196" actId="478"/>
          <ac:spMkLst>
            <pc:docMk/>
            <pc:sldMk cId="2153090004" sldId="275"/>
            <ac:spMk id="46" creationId="{FB8B88E5-1BAE-B5B3-B4D7-DE017B983438}"/>
          </ac:spMkLst>
        </pc:spChg>
        <pc:spChg chg="add del mod">
          <ac:chgData name="이 태연" userId="95fb7875339b6638" providerId="LiveId" clId="{A62BC8E2-971C-4676-8FDC-75E3B9FFB2F3}" dt="2023-06-14T20:24:54.097" v="2196" actId="478"/>
          <ac:spMkLst>
            <pc:docMk/>
            <pc:sldMk cId="2153090004" sldId="275"/>
            <ac:spMk id="47" creationId="{BA127CBD-482D-13C3-F777-76C5F62DA018}"/>
          </ac:spMkLst>
        </pc:spChg>
        <pc:spChg chg="add del mod">
          <ac:chgData name="이 태연" userId="95fb7875339b6638" providerId="LiveId" clId="{A62BC8E2-971C-4676-8FDC-75E3B9FFB2F3}" dt="2023-06-14T20:14:08.346" v="1905" actId="478"/>
          <ac:spMkLst>
            <pc:docMk/>
            <pc:sldMk cId="2153090004" sldId="275"/>
            <ac:spMk id="48" creationId="{717AD7B0-3A99-702F-BD54-E897AEBEA9E2}"/>
          </ac:spMkLst>
        </pc:spChg>
        <pc:spChg chg="add mod ord">
          <ac:chgData name="이 태연" userId="95fb7875339b6638" providerId="LiveId" clId="{A62BC8E2-971C-4676-8FDC-75E3B9FFB2F3}" dt="2023-06-14T21:19:32.735" v="4048" actId="1037"/>
          <ac:spMkLst>
            <pc:docMk/>
            <pc:sldMk cId="2153090004" sldId="275"/>
            <ac:spMk id="49" creationId="{01CCFDDC-B380-2FD0-5093-E971E93AC189}"/>
          </ac:spMkLst>
        </pc:spChg>
        <pc:spChg chg="add del">
          <ac:chgData name="이 태연" userId="95fb7875339b6638" providerId="LiveId" clId="{A62BC8E2-971C-4676-8FDC-75E3B9FFB2F3}" dt="2023-06-14T20:14:54.381" v="1913"/>
          <ac:spMkLst>
            <pc:docMk/>
            <pc:sldMk cId="2153090004" sldId="275"/>
            <ac:spMk id="50" creationId="{43F5A68E-3DF9-FBEC-7533-649068445A27}"/>
          </ac:spMkLst>
        </pc:spChg>
        <pc:spChg chg="add del mod ord">
          <ac:chgData name="이 태연" userId="95fb7875339b6638" providerId="LiveId" clId="{A62BC8E2-971C-4676-8FDC-75E3B9FFB2F3}" dt="2023-06-14T20:24:54.097" v="2196" actId="478"/>
          <ac:spMkLst>
            <pc:docMk/>
            <pc:sldMk cId="2153090004" sldId="275"/>
            <ac:spMk id="51" creationId="{92E302CB-26C6-F3F1-376D-03B5938F06FF}"/>
          </ac:spMkLst>
        </pc:spChg>
        <pc:spChg chg="add del mod">
          <ac:chgData name="이 태연" userId="95fb7875339b6638" providerId="LiveId" clId="{A62BC8E2-971C-4676-8FDC-75E3B9FFB2F3}" dt="2023-06-14T20:24:54.097" v="2196" actId="478"/>
          <ac:spMkLst>
            <pc:docMk/>
            <pc:sldMk cId="2153090004" sldId="275"/>
            <ac:spMk id="52" creationId="{27AE1CA5-F6C3-9835-52EF-233BE68DF6B2}"/>
          </ac:spMkLst>
        </pc:spChg>
        <pc:spChg chg="add del mod">
          <ac:chgData name="이 태연" userId="95fb7875339b6638" providerId="LiveId" clId="{A62BC8E2-971C-4676-8FDC-75E3B9FFB2F3}" dt="2023-06-14T20:19:37.106" v="2037"/>
          <ac:spMkLst>
            <pc:docMk/>
            <pc:sldMk cId="2153090004" sldId="275"/>
            <ac:spMk id="53" creationId="{326D8094-6507-F58B-18CF-9ABBA68D5272}"/>
          </ac:spMkLst>
        </pc:spChg>
        <pc:spChg chg="add mod">
          <ac:chgData name="이 태연" userId="95fb7875339b6638" providerId="LiveId" clId="{A62BC8E2-971C-4676-8FDC-75E3B9FFB2F3}" dt="2023-06-14T20:51:53.463" v="3483" actId="1076"/>
          <ac:spMkLst>
            <pc:docMk/>
            <pc:sldMk cId="2153090004" sldId="275"/>
            <ac:spMk id="54" creationId="{5F4FF651-2B1C-45C4-F1D4-067004EE21E0}"/>
          </ac:spMkLst>
        </pc:spChg>
        <pc:grpChg chg="add mod ord">
          <ac:chgData name="이 태연" userId="95fb7875339b6638" providerId="LiveId" clId="{A62BC8E2-971C-4676-8FDC-75E3B9FFB2F3}" dt="2023-06-15T00:54:37.858" v="7068" actId="167"/>
          <ac:grpSpMkLst>
            <pc:docMk/>
            <pc:sldMk cId="2153090004" sldId="275"/>
            <ac:grpSpMk id="3" creationId="{C936B465-584D-25C8-510E-E502EFB067C4}"/>
          </ac:grpSpMkLst>
        </pc:grpChg>
        <pc:grpChg chg="mod">
          <ac:chgData name="이 태연" userId="95fb7875339b6638" providerId="LiveId" clId="{A62BC8E2-971C-4676-8FDC-75E3B9FFB2F3}" dt="2023-06-15T00:54:34.937" v="7066"/>
          <ac:grpSpMkLst>
            <pc:docMk/>
            <pc:sldMk cId="2153090004" sldId="275"/>
            <ac:grpSpMk id="5" creationId="{9AAFACC6-F40E-CDD3-4F8D-3204B36825AC}"/>
          </ac:grpSpMkLst>
        </pc:grpChg>
        <pc:grpChg chg="mod">
          <ac:chgData name="이 태연" userId="95fb7875339b6638" providerId="LiveId" clId="{A62BC8E2-971C-4676-8FDC-75E3B9FFB2F3}" dt="2023-06-15T00:54:34.937" v="7066"/>
          <ac:grpSpMkLst>
            <pc:docMk/>
            <pc:sldMk cId="2153090004" sldId="275"/>
            <ac:grpSpMk id="6" creationId="{999E8DC3-3755-16CB-DFA7-6F772936D174}"/>
          </ac:grpSpMkLst>
        </pc:grpChg>
        <pc:grpChg chg="mod">
          <ac:chgData name="이 태연" userId="95fb7875339b6638" providerId="LiveId" clId="{A62BC8E2-971C-4676-8FDC-75E3B9FFB2F3}" dt="2023-06-15T00:54:34.937" v="7066"/>
          <ac:grpSpMkLst>
            <pc:docMk/>
            <pc:sldMk cId="2153090004" sldId="275"/>
            <ac:grpSpMk id="7" creationId="{C38DA51D-0290-CB23-FE90-D30AD6235534}"/>
          </ac:grpSpMkLst>
        </pc:grpChg>
        <pc:grpChg chg="add del mod">
          <ac:chgData name="이 태연" userId="95fb7875339b6638" providerId="LiveId" clId="{A62BC8E2-971C-4676-8FDC-75E3B9FFB2F3}" dt="2023-06-14T20:12:16.015" v="1809" actId="165"/>
          <ac:grpSpMkLst>
            <pc:docMk/>
            <pc:sldMk cId="2153090004" sldId="275"/>
            <ac:grpSpMk id="31" creationId="{7EF06BF5-DC8C-8DDF-B546-9588891868EC}"/>
          </ac:grpSpMkLst>
        </pc:grpChg>
        <pc:grpChg chg="add del mod">
          <ac:chgData name="이 태연" userId="95fb7875339b6638" providerId="LiveId" clId="{A62BC8E2-971C-4676-8FDC-75E3B9FFB2F3}" dt="2023-06-14T20:12:25.339" v="1811" actId="165"/>
          <ac:grpSpMkLst>
            <pc:docMk/>
            <pc:sldMk cId="2153090004" sldId="275"/>
            <ac:grpSpMk id="32" creationId="{42F966FE-E8D4-5E36-FCA2-8AB4F475BD40}"/>
          </ac:grpSpMkLst>
        </pc:grpChg>
        <pc:grpChg chg="add del mod">
          <ac:chgData name="이 태연" userId="95fb7875339b6638" providerId="LiveId" clId="{A62BC8E2-971C-4676-8FDC-75E3B9FFB2F3}" dt="2023-06-14T20:12:31.694" v="1812" actId="165"/>
          <ac:grpSpMkLst>
            <pc:docMk/>
            <pc:sldMk cId="2153090004" sldId="275"/>
            <ac:grpSpMk id="33" creationId="{734735B0-C356-7F7D-BF19-E43ECD07C994}"/>
          </ac:grpSpMkLst>
        </pc:grpChg>
        <pc:grpChg chg="add del mod">
          <ac:chgData name="이 태연" userId="95fb7875339b6638" providerId="LiveId" clId="{A62BC8E2-971C-4676-8FDC-75E3B9FFB2F3}" dt="2023-06-14T20:12:34.259" v="1813" actId="165"/>
          <ac:grpSpMkLst>
            <pc:docMk/>
            <pc:sldMk cId="2153090004" sldId="275"/>
            <ac:grpSpMk id="34" creationId="{728CDA40-6E2C-5C1A-4D46-4F24E8A23703}"/>
          </ac:grpSpMkLst>
        </pc:grpChg>
        <pc:grpChg chg="add del mod">
          <ac:chgData name="이 태연" userId="95fb7875339b6638" providerId="LiveId" clId="{A62BC8E2-971C-4676-8FDC-75E3B9FFB2F3}" dt="2023-06-14T20:12:37.687" v="1814" actId="165"/>
          <ac:grpSpMkLst>
            <pc:docMk/>
            <pc:sldMk cId="2153090004" sldId="275"/>
            <ac:grpSpMk id="35" creationId="{3E7DDF49-0966-E3F9-7EF0-A426A52884A6}"/>
          </ac:grpSpMkLst>
        </pc:grpChg>
        <pc:grpChg chg="del mod">
          <ac:chgData name="이 태연" userId="95fb7875339b6638" providerId="LiveId" clId="{A62BC8E2-971C-4676-8FDC-75E3B9FFB2F3}" dt="2023-06-14T20:00:03.412" v="1607" actId="478"/>
          <ac:grpSpMkLst>
            <pc:docMk/>
            <pc:sldMk cId="2153090004" sldId="275"/>
            <ac:grpSpMk id="1001" creationId="{00000000-0000-0000-0000-000000000000}"/>
          </ac:grpSpMkLst>
        </pc:grpChg>
        <pc:grpChg chg="del mod">
          <ac:chgData name="이 태연" userId="95fb7875339b6638" providerId="LiveId" clId="{A62BC8E2-971C-4676-8FDC-75E3B9FFB2F3}" dt="2023-06-14T20:00:02.881" v="1606" actId="478"/>
          <ac:grpSpMkLst>
            <pc:docMk/>
            <pc:sldMk cId="2153090004" sldId="275"/>
            <ac:grpSpMk id="1002" creationId="{00000000-0000-0000-0000-000000000000}"/>
          </ac:grpSpMkLst>
        </pc:grpChg>
        <pc:grpChg chg="del mod">
          <ac:chgData name="이 태연" userId="95fb7875339b6638" providerId="LiveId" clId="{A62BC8E2-971C-4676-8FDC-75E3B9FFB2F3}" dt="2023-06-14T19:59:52.334" v="1603" actId="478"/>
          <ac:grpSpMkLst>
            <pc:docMk/>
            <pc:sldMk cId="2153090004" sldId="275"/>
            <ac:grpSpMk id="1003" creationId="{00000000-0000-0000-0000-000000000000}"/>
          </ac:grpSpMkLst>
        </pc:grpChg>
        <pc:picChg chg="add del mod">
          <ac:chgData name="이 태연" userId="95fb7875339b6638" providerId="LiveId" clId="{A62BC8E2-971C-4676-8FDC-75E3B9FFB2F3}" dt="2023-06-14T23:20:54.020" v="6772"/>
          <ac:picMkLst>
            <pc:docMk/>
            <pc:sldMk cId="2153090004" sldId="275"/>
            <ac:picMk id="3" creationId="{DC42A699-8355-3601-DFA6-26C5A8B66A52}"/>
          </ac:picMkLst>
        </pc:picChg>
        <pc:picChg chg="mod">
          <ac:chgData name="이 태연" userId="95fb7875339b6638" providerId="LiveId" clId="{A62BC8E2-971C-4676-8FDC-75E3B9FFB2F3}" dt="2023-06-15T00:54:34.937" v="7066"/>
          <ac:picMkLst>
            <pc:docMk/>
            <pc:sldMk cId="2153090004" sldId="275"/>
            <ac:picMk id="8" creationId="{A64A4EE0-A929-C8C5-6BF2-2DE1816A8861}"/>
          </ac:picMkLst>
        </pc:picChg>
        <pc:picChg chg="mod">
          <ac:chgData name="이 태연" userId="95fb7875339b6638" providerId="LiveId" clId="{A62BC8E2-971C-4676-8FDC-75E3B9FFB2F3}" dt="2023-06-15T00:54:34.937" v="7066"/>
          <ac:picMkLst>
            <pc:docMk/>
            <pc:sldMk cId="2153090004" sldId="275"/>
            <ac:picMk id="9" creationId="{53090CFB-401B-8B3E-0DDE-8C6882EF41C8}"/>
          </ac:picMkLst>
        </pc:picChg>
        <pc:picChg chg="mod">
          <ac:chgData name="이 태연" userId="95fb7875339b6638" providerId="LiveId" clId="{A62BC8E2-971C-4676-8FDC-75E3B9FFB2F3}" dt="2023-06-15T00:54:34.937" v="7066"/>
          <ac:picMkLst>
            <pc:docMk/>
            <pc:sldMk cId="2153090004" sldId="275"/>
            <ac:picMk id="11" creationId="{5C974867-0E01-F3B5-B17B-BD4947C20932}"/>
          </ac:picMkLst>
        </pc:picChg>
        <pc:picChg chg="add del mod">
          <ac:chgData name="이 태연" userId="95fb7875339b6638" providerId="LiveId" clId="{A62BC8E2-971C-4676-8FDC-75E3B9FFB2F3}" dt="2023-06-15T01:25:11.906" v="7089"/>
          <ac:picMkLst>
            <pc:docMk/>
            <pc:sldMk cId="2153090004" sldId="275"/>
            <ac:picMk id="12" creationId="{CF63731D-A9B3-F190-A451-885D848056F4}"/>
          </ac:picMkLst>
        </pc:picChg>
        <pc:picChg chg="add del mod">
          <ac:chgData name="이 태연" userId="95fb7875339b6638" providerId="LiveId" clId="{A62BC8E2-971C-4676-8FDC-75E3B9FFB2F3}" dt="2023-06-15T01:29:19.787" v="7091"/>
          <ac:picMkLst>
            <pc:docMk/>
            <pc:sldMk cId="2153090004" sldId="275"/>
            <ac:picMk id="13" creationId="{67B0307A-CDC6-C2B9-8663-686218FAE697}"/>
          </ac:picMkLst>
        </pc:picChg>
        <pc:picChg chg="add mod">
          <ac:chgData name="이 태연" userId="95fb7875339b6638" providerId="LiveId" clId="{A62BC8E2-971C-4676-8FDC-75E3B9FFB2F3}" dt="2023-06-15T01:30:31.139" v="7092"/>
          <ac:picMkLst>
            <pc:docMk/>
            <pc:sldMk cId="2153090004" sldId="275"/>
            <ac:picMk id="14" creationId="{A22A6C91-2122-35E2-30AF-F1C5C969EB3A}"/>
          </ac:picMkLst>
        </pc:picChg>
        <pc:cxnChg chg="add del mod topLvl">
          <ac:chgData name="이 태연" userId="95fb7875339b6638" providerId="LiveId" clId="{A62BC8E2-971C-4676-8FDC-75E3B9FFB2F3}" dt="2023-06-14T20:12:18.859" v="1810" actId="478"/>
          <ac:cxnSpMkLst>
            <pc:docMk/>
            <pc:sldMk cId="2153090004" sldId="275"/>
            <ac:cxnSpMk id="15" creationId="{A2595ADA-1ACC-8F7A-1DED-3906CBF9CBE6}"/>
          </ac:cxnSpMkLst>
        </pc:cxnChg>
        <pc:cxnChg chg="add del mod topLvl">
          <ac:chgData name="이 태연" userId="95fb7875339b6638" providerId="LiveId" clId="{A62BC8E2-971C-4676-8FDC-75E3B9FFB2F3}" dt="2023-06-14T20:12:18.859" v="1810" actId="478"/>
          <ac:cxnSpMkLst>
            <pc:docMk/>
            <pc:sldMk cId="2153090004" sldId="275"/>
            <ac:cxnSpMk id="18" creationId="{05971D6F-1F5B-3F6B-B3A7-B3D8571FD434}"/>
          </ac:cxnSpMkLst>
        </pc:cxnChg>
        <pc:cxnChg chg="add del mod topLvl">
          <ac:chgData name="이 태연" userId="95fb7875339b6638" providerId="LiveId" clId="{A62BC8E2-971C-4676-8FDC-75E3B9FFB2F3}" dt="2023-06-14T20:12:44.290" v="1815" actId="478"/>
          <ac:cxnSpMkLst>
            <pc:docMk/>
            <pc:sldMk cId="2153090004" sldId="275"/>
            <ac:cxnSpMk id="20" creationId="{C99011AF-4BF8-E6FB-5039-A309DD2F31C7}"/>
          </ac:cxnSpMkLst>
        </pc:cxnChg>
        <pc:cxnChg chg="add del mod topLvl">
          <ac:chgData name="이 태연" userId="95fb7875339b6638" providerId="LiveId" clId="{A62BC8E2-971C-4676-8FDC-75E3B9FFB2F3}" dt="2023-06-14T20:12:44.290" v="1815" actId="478"/>
          <ac:cxnSpMkLst>
            <pc:docMk/>
            <pc:sldMk cId="2153090004" sldId="275"/>
            <ac:cxnSpMk id="21" creationId="{8B0F4645-DBA6-784A-D0DB-872BD5A9165A}"/>
          </ac:cxnSpMkLst>
        </pc:cxnChg>
        <pc:cxnChg chg="add del mod topLvl">
          <ac:chgData name="이 태연" userId="95fb7875339b6638" providerId="LiveId" clId="{A62BC8E2-971C-4676-8FDC-75E3B9FFB2F3}" dt="2023-06-14T20:12:44.290" v="1815" actId="478"/>
          <ac:cxnSpMkLst>
            <pc:docMk/>
            <pc:sldMk cId="2153090004" sldId="275"/>
            <ac:cxnSpMk id="23" creationId="{3801725B-6DEB-DAEB-9087-F98137119E1F}"/>
          </ac:cxnSpMkLst>
        </pc:cxnChg>
        <pc:cxnChg chg="add del mod topLvl">
          <ac:chgData name="이 태연" userId="95fb7875339b6638" providerId="LiveId" clId="{A62BC8E2-971C-4676-8FDC-75E3B9FFB2F3}" dt="2023-06-14T20:12:44.290" v="1815" actId="478"/>
          <ac:cxnSpMkLst>
            <pc:docMk/>
            <pc:sldMk cId="2153090004" sldId="275"/>
            <ac:cxnSpMk id="24" creationId="{28303F76-5C1C-EC93-918F-5D877A9B6EDD}"/>
          </ac:cxnSpMkLst>
        </pc:cxnChg>
        <pc:cxnChg chg="add del mod topLvl">
          <ac:chgData name="이 태연" userId="95fb7875339b6638" providerId="LiveId" clId="{A62BC8E2-971C-4676-8FDC-75E3B9FFB2F3}" dt="2023-06-14T20:12:44.290" v="1815" actId="478"/>
          <ac:cxnSpMkLst>
            <pc:docMk/>
            <pc:sldMk cId="2153090004" sldId="275"/>
            <ac:cxnSpMk id="26" creationId="{FAB201FC-1204-B5E5-7EDF-747F5D896530}"/>
          </ac:cxnSpMkLst>
        </pc:cxnChg>
        <pc:cxnChg chg="add del mod topLvl">
          <ac:chgData name="이 태연" userId="95fb7875339b6638" providerId="LiveId" clId="{A62BC8E2-971C-4676-8FDC-75E3B9FFB2F3}" dt="2023-06-14T20:12:44.290" v="1815" actId="478"/>
          <ac:cxnSpMkLst>
            <pc:docMk/>
            <pc:sldMk cId="2153090004" sldId="275"/>
            <ac:cxnSpMk id="27" creationId="{DD6BA938-37B3-50E9-5CF1-FCF6BE46E2D6}"/>
          </ac:cxnSpMkLst>
        </pc:cxnChg>
        <pc:cxnChg chg="add del mod">
          <ac:chgData name="이 태연" userId="95fb7875339b6638" providerId="LiveId" clId="{A62BC8E2-971C-4676-8FDC-75E3B9FFB2F3}" dt="2023-06-14T20:03:31.932" v="1648"/>
          <ac:cxnSpMkLst>
            <pc:docMk/>
            <pc:sldMk cId="2153090004" sldId="275"/>
            <ac:cxnSpMk id="29" creationId="{DE55923D-53FD-7BE6-AE44-A8CAEBC05130}"/>
          </ac:cxnSpMkLst>
        </pc:cxnChg>
        <pc:cxnChg chg="add del mod">
          <ac:chgData name="이 태연" userId="95fb7875339b6638" providerId="LiveId" clId="{A62BC8E2-971C-4676-8FDC-75E3B9FFB2F3}" dt="2023-06-14T20:03:31.932" v="1648"/>
          <ac:cxnSpMkLst>
            <pc:docMk/>
            <pc:sldMk cId="2153090004" sldId="275"/>
            <ac:cxnSpMk id="30" creationId="{B0D4EE20-CEB2-0703-D591-3A995B290A67}"/>
          </ac:cxnSpMkLst>
        </pc:cxnChg>
        <pc:cxnChg chg="del mod topLvl">
          <ac:chgData name="이 태연" userId="95fb7875339b6638" providerId="LiveId" clId="{A62BC8E2-971C-4676-8FDC-75E3B9FFB2F3}" dt="2023-06-14T20:12:44.290" v="1815" actId="478"/>
          <ac:cxnSpMkLst>
            <pc:docMk/>
            <pc:sldMk cId="2153090004" sldId="275"/>
            <ac:cxnSpMk id="37" creationId="{8E490576-DBAF-0CA2-DEBF-19C0396BEDFC}"/>
          </ac:cxnSpMkLst>
        </pc:cxnChg>
        <pc:cxnChg chg="del mod topLvl">
          <ac:chgData name="이 태연" userId="95fb7875339b6638" providerId="LiveId" clId="{A62BC8E2-971C-4676-8FDC-75E3B9FFB2F3}" dt="2023-06-14T20:12:44.290" v="1815" actId="478"/>
          <ac:cxnSpMkLst>
            <pc:docMk/>
            <pc:sldMk cId="2153090004" sldId="275"/>
            <ac:cxnSpMk id="38" creationId="{03A49EF7-7CAE-9912-6636-7AA5505F98B9}"/>
          </ac:cxnSpMkLst>
        </pc:cxnChg>
        <pc:cxnChg chg="add del mod">
          <ac:chgData name="이 태연" userId="95fb7875339b6638" providerId="LiveId" clId="{A62BC8E2-971C-4676-8FDC-75E3B9FFB2F3}" dt="2023-06-14T20:09:01.635" v="1799" actId="478"/>
          <ac:cxnSpMkLst>
            <pc:docMk/>
            <pc:sldMk cId="2153090004" sldId="275"/>
            <ac:cxnSpMk id="41" creationId="{8C0EE880-5B7B-82DC-C470-03B202E9950F}"/>
          </ac:cxnSpMkLst>
        </pc:cxnChg>
      </pc:sldChg>
      <pc:sldChg chg="addSp modSp mod modTransition">
        <pc:chgData name="이 태연" userId="95fb7875339b6638" providerId="LiveId" clId="{A62BC8E2-971C-4676-8FDC-75E3B9FFB2F3}" dt="2023-06-15T01:25:09.338" v="7088"/>
        <pc:sldMkLst>
          <pc:docMk/>
          <pc:sldMk cId="1797217944" sldId="276"/>
        </pc:sldMkLst>
        <pc:spChg chg="mod">
          <ac:chgData name="이 태연" userId="95fb7875339b6638" providerId="LiveId" clId="{A62BC8E2-971C-4676-8FDC-75E3B9FFB2F3}" dt="2023-06-14T18:53:53.240" v="4" actId="14100"/>
          <ac:spMkLst>
            <pc:docMk/>
            <pc:sldMk cId="1797217944" sldId="276"/>
            <ac:spMk id="15" creationId="{3C513A6B-DEFB-ECBE-7D07-DFAA522A4655}"/>
          </ac:spMkLst>
        </pc:spChg>
        <pc:spChg chg="mod">
          <ac:chgData name="이 태연" userId="95fb7875339b6638" providerId="LiveId" clId="{A62BC8E2-971C-4676-8FDC-75E3B9FFB2F3}" dt="2023-06-14T18:53:53.240" v="4" actId="14100"/>
          <ac:spMkLst>
            <pc:docMk/>
            <pc:sldMk cId="1797217944" sldId="276"/>
            <ac:spMk id="17" creationId="{4C2BE3E8-D7FA-57A4-D085-03C32521F4C1}"/>
          </ac:spMkLst>
        </pc:spChg>
        <pc:spChg chg="mod">
          <ac:chgData name="이 태연" userId="95fb7875339b6638" providerId="LiveId" clId="{A62BC8E2-971C-4676-8FDC-75E3B9FFB2F3}" dt="2023-06-14T18:54:09.920" v="15" actId="1037"/>
          <ac:spMkLst>
            <pc:docMk/>
            <pc:sldMk cId="1797217944" sldId="276"/>
            <ac:spMk id="18" creationId="{D0DF3A46-D74A-DA08-69D5-1A822A8678DD}"/>
          </ac:spMkLst>
        </pc:spChg>
        <pc:picChg chg="add mod">
          <ac:chgData name="이 태연" userId="95fb7875339b6638" providerId="LiveId" clId="{A62BC8E2-971C-4676-8FDC-75E3B9FFB2F3}" dt="2023-06-15T01:25:09.338" v="7088"/>
          <ac:picMkLst>
            <pc:docMk/>
            <pc:sldMk cId="1797217944" sldId="276"/>
            <ac:picMk id="5" creationId="{61256748-A346-D7CD-EA23-DB20612B9BC0}"/>
          </ac:picMkLst>
        </pc:picChg>
        <pc:picChg chg="mod">
          <ac:chgData name="이 태연" userId="95fb7875339b6638" providerId="LiveId" clId="{A62BC8E2-971C-4676-8FDC-75E3B9FFB2F3}" dt="2023-06-14T18:54:04.251" v="12" actId="14100"/>
          <ac:picMkLst>
            <pc:docMk/>
            <pc:sldMk cId="1797217944" sldId="276"/>
            <ac:picMk id="6" creationId="{7784E707-5710-62A2-7F22-4DC04B5B8682}"/>
          </ac:picMkLst>
        </pc:picChg>
      </pc:sldChg>
      <pc:sldChg chg="delSp modSp add del mod setBg">
        <pc:chgData name="이 태연" userId="95fb7875339b6638" providerId="LiveId" clId="{A62BC8E2-971C-4676-8FDC-75E3B9FFB2F3}" dt="2023-06-14T20:50:37.487" v="3413" actId="47"/>
        <pc:sldMkLst>
          <pc:docMk/>
          <pc:sldMk cId="3575586172" sldId="277"/>
        </pc:sldMkLst>
        <pc:spChg chg="del">
          <ac:chgData name="이 태연" userId="95fb7875339b6638" providerId="LiveId" clId="{A62BC8E2-971C-4676-8FDC-75E3B9FFB2F3}" dt="2023-06-14T20:24:49.900" v="2195" actId="478"/>
          <ac:spMkLst>
            <pc:docMk/>
            <pc:sldMk cId="3575586172" sldId="277"/>
            <ac:spMk id="10" creationId="{C792DD0F-5D40-F8B8-822C-C414C9925C7F}"/>
          </ac:spMkLst>
        </pc:spChg>
        <pc:spChg chg="del">
          <ac:chgData name="이 태연" userId="95fb7875339b6638" providerId="LiveId" clId="{A62BC8E2-971C-4676-8FDC-75E3B9FFB2F3}" dt="2023-06-14T20:24:49.900" v="2195" actId="478"/>
          <ac:spMkLst>
            <pc:docMk/>
            <pc:sldMk cId="3575586172" sldId="277"/>
            <ac:spMk id="19" creationId="{FF48DBF6-3E3C-E1CE-2D57-575CC8D6244F}"/>
          </ac:spMkLst>
        </pc:spChg>
        <pc:spChg chg="del">
          <ac:chgData name="이 태연" userId="95fb7875339b6638" providerId="LiveId" clId="{A62BC8E2-971C-4676-8FDC-75E3B9FFB2F3}" dt="2023-06-14T20:26:03.015" v="2233" actId="21"/>
          <ac:spMkLst>
            <pc:docMk/>
            <pc:sldMk cId="3575586172" sldId="277"/>
            <ac:spMk id="22" creationId="{EC181BCB-1270-01DC-2F27-341E1067DB9C}"/>
          </ac:spMkLst>
        </pc:spChg>
        <pc:spChg chg="del">
          <ac:chgData name="이 태연" userId="95fb7875339b6638" providerId="LiveId" clId="{A62BC8E2-971C-4676-8FDC-75E3B9FFB2F3}" dt="2023-06-14T20:24:49.900" v="2195" actId="478"/>
          <ac:spMkLst>
            <pc:docMk/>
            <pc:sldMk cId="3575586172" sldId="277"/>
            <ac:spMk id="25" creationId="{73096C5E-B494-0878-9B38-46F5A1FA888D}"/>
          </ac:spMkLst>
        </pc:spChg>
        <pc:spChg chg="del">
          <ac:chgData name="이 태연" userId="95fb7875339b6638" providerId="LiveId" clId="{A62BC8E2-971C-4676-8FDC-75E3B9FFB2F3}" dt="2023-06-14T20:26:03.015" v="2233" actId="21"/>
          <ac:spMkLst>
            <pc:docMk/>
            <pc:sldMk cId="3575586172" sldId="277"/>
            <ac:spMk id="36" creationId="{CF3616B0-7C42-5A66-3FFE-7C8DB1F246C6}"/>
          </ac:spMkLst>
        </pc:spChg>
        <pc:spChg chg="del mod">
          <ac:chgData name="이 태연" userId="95fb7875339b6638" providerId="LiveId" clId="{A62BC8E2-971C-4676-8FDC-75E3B9FFB2F3}" dt="2023-06-14T20:26:00.782" v="2232" actId="478"/>
          <ac:spMkLst>
            <pc:docMk/>
            <pc:sldMk cId="3575586172" sldId="277"/>
            <ac:spMk id="39" creationId="{D566D8ED-6414-ACB5-0FDD-719479ACA8B0}"/>
          </ac:spMkLst>
        </pc:spChg>
        <pc:spChg chg="del">
          <ac:chgData name="이 태연" userId="95fb7875339b6638" providerId="LiveId" clId="{A62BC8E2-971C-4676-8FDC-75E3B9FFB2F3}" dt="2023-06-14T20:24:49.900" v="2195" actId="478"/>
          <ac:spMkLst>
            <pc:docMk/>
            <pc:sldMk cId="3575586172" sldId="277"/>
            <ac:spMk id="42" creationId="{BD64B0A0-AB8E-0E55-CD6D-A38722049D22}"/>
          </ac:spMkLst>
        </pc:spChg>
        <pc:spChg chg="del">
          <ac:chgData name="이 태연" userId="95fb7875339b6638" providerId="LiveId" clId="{A62BC8E2-971C-4676-8FDC-75E3B9FFB2F3}" dt="2023-06-14T20:24:49.900" v="2195" actId="478"/>
          <ac:spMkLst>
            <pc:docMk/>
            <pc:sldMk cId="3575586172" sldId="277"/>
            <ac:spMk id="44" creationId="{81DB262E-BA34-4079-227B-AADE9C7D845D}"/>
          </ac:spMkLst>
        </pc:spChg>
        <pc:spChg chg="del">
          <ac:chgData name="이 태연" userId="95fb7875339b6638" providerId="LiveId" clId="{A62BC8E2-971C-4676-8FDC-75E3B9FFB2F3}" dt="2023-06-14T20:26:03.015" v="2233" actId="21"/>
          <ac:spMkLst>
            <pc:docMk/>
            <pc:sldMk cId="3575586172" sldId="277"/>
            <ac:spMk id="46" creationId="{FB8B88E5-1BAE-B5B3-B4D7-DE017B983438}"/>
          </ac:spMkLst>
        </pc:spChg>
        <pc:spChg chg="del">
          <ac:chgData name="이 태연" userId="95fb7875339b6638" providerId="LiveId" clId="{A62BC8E2-971C-4676-8FDC-75E3B9FFB2F3}" dt="2023-06-14T20:26:03.015" v="2233" actId="21"/>
          <ac:spMkLst>
            <pc:docMk/>
            <pc:sldMk cId="3575586172" sldId="277"/>
            <ac:spMk id="47" creationId="{BA127CBD-482D-13C3-F777-76C5F62DA018}"/>
          </ac:spMkLst>
        </pc:spChg>
        <pc:spChg chg="del">
          <ac:chgData name="이 태연" userId="95fb7875339b6638" providerId="LiveId" clId="{A62BC8E2-971C-4676-8FDC-75E3B9FFB2F3}" dt="2023-06-14T20:24:49.900" v="2195" actId="478"/>
          <ac:spMkLst>
            <pc:docMk/>
            <pc:sldMk cId="3575586172" sldId="277"/>
            <ac:spMk id="49" creationId="{01CCFDDC-B380-2FD0-5093-E971E93AC189}"/>
          </ac:spMkLst>
        </pc:spChg>
        <pc:spChg chg="del">
          <ac:chgData name="이 태연" userId="95fb7875339b6638" providerId="LiveId" clId="{A62BC8E2-971C-4676-8FDC-75E3B9FFB2F3}" dt="2023-06-14T20:26:03.015" v="2233" actId="21"/>
          <ac:spMkLst>
            <pc:docMk/>
            <pc:sldMk cId="3575586172" sldId="277"/>
            <ac:spMk id="51" creationId="{92E302CB-26C6-F3F1-376D-03B5938F06FF}"/>
          </ac:spMkLst>
        </pc:spChg>
        <pc:spChg chg="del">
          <ac:chgData name="이 태연" userId="95fb7875339b6638" providerId="LiveId" clId="{A62BC8E2-971C-4676-8FDC-75E3B9FFB2F3}" dt="2023-06-14T20:26:03.015" v="2233" actId="21"/>
          <ac:spMkLst>
            <pc:docMk/>
            <pc:sldMk cId="3575586172" sldId="277"/>
            <ac:spMk id="52" creationId="{27AE1CA5-F6C3-9835-52EF-233BE68DF6B2}"/>
          </ac:spMkLst>
        </pc:spChg>
      </pc:sldChg>
      <pc:sldChg chg="add del setBg">
        <pc:chgData name="이 태연" userId="95fb7875339b6638" providerId="LiveId" clId="{A62BC8E2-971C-4676-8FDC-75E3B9FFB2F3}" dt="2023-06-14T20:25:50.669" v="2228"/>
        <pc:sldMkLst>
          <pc:docMk/>
          <pc:sldMk cId="1912343302" sldId="278"/>
        </pc:sldMkLst>
      </pc:sldChg>
      <pc:sldChg chg="addSp delSp modSp add mod modTransition setBg modAnim">
        <pc:chgData name="이 태연" userId="95fb7875339b6638" providerId="LiveId" clId="{A62BC8E2-971C-4676-8FDC-75E3B9FFB2F3}" dt="2023-06-15T01:33:20.910" v="7094"/>
        <pc:sldMkLst>
          <pc:docMk/>
          <pc:sldMk cId="2959857857" sldId="278"/>
        </pc:sldMkLst>
        <pc:spChg chg="add del mod">
          <ac:chgData name="이 태연" userId="95fb7875339b6638" providerId="LiveId" clId="{A62BC8E2-971C-4676-8FDC-75E3B9FFB2F3}" dt="2023-06-14T20:26:53.401" v="2266" actId="478"/>
          <ac:spMkLst>
            <pc:docMk/>
            <pc:sldMk cId="2959857857" sldId="278"/>
            <ac:spMk id="3" creationId="{51C6BE2C-3F55-C3CA-D964-7F6529B91F71}"/>
          </ac:spMkLst>
        </pc:spChg>
        <pc:spChg chg="add del mod">
          <ac:chgData name="이 태연" userId="95fb7875339b6638" providerId="LiveId" clId="{A62BC8E2-971C-4676-8FDC-75E3B9FFB2F3}" dt="2023-06-14T20:26:53.401" v="2266" actId="478"/>
          <ac:spMkLst>
            <pc:docMk/>
            <pc:sldMk cId="2959857857" sldId="278"/>
            <ac:spMk id="5" creationId="{F0239A9D-AA87-7758-9042-2B63281B9AEA}"/>
          </ac:spMkLst>
        </pc:spChg>
        <pc:spChg chg="add del mod">
          <ac:chgData name="이 태연" userId="95fb7875339b6638" providerId="LiveId" clId="{A62BC8E2-971C-4676-8FDC-75E3B9FFB2F3}" dt="2023-06-14T20:26:53.401" v="2266" actId="478"/>
          <ac:spMkLst>
            <pc:docMk/>
            <pc:sldMk cId="2959857857" sldId="278"/>
            <ac:spMk id="6" creationId="{C70DC9F8-F6B7-489E-D2CA-24185D277320}"/>
          </ac:spMkLst>
        </pc:spChg>
        <pc:spChg chg="add del mod">
          <ac:chgData name="이 태연" userId="95fb7875339b6638" providerId="LiveId" clId="{A62BC8E2-971C-4676-8FDC-75E3B9FFB2F3}" dt="2023-06-14T20:26:53.401" v="2266" actId="478"/>
          <ac:spMkLst>
            <pc:docMk/>
            <pc:sldMk cId="2959857857" sldId="278"/>
            <ac:spMk id="7" creationId="{C812A483-B33F-C17E-879B-6F16DC05BAD2}"/>
          </ac:spMkLst>
        </pc:spChg>
        <pc:spChg chg="add del mod">
          <ac:chgData name="이 태연" userId="95fb7875339b6638" providerId="LiveId" clId="{A62BC8E2-971C-4676-8FDC-75E3B9FFB2F3}" dt="2023-06-14T20:26:53.401" v="2266" actId="478"/>
          <ac:spMkLst>
            <pc:docMk/>
            <pc:sldMk cId="2959857857" sldId="278"/>
            <ac:spMk id="8" creationId="{BD5A885D-C7DB-FE9A-6FBE-57A67B54897F}"/>
          </ac:spMkLst>
        </pc:spChg>
        <pc:spChg chg="add del mod">
          <ac:chgData name="이 태연" userId="95fb7875339b6638" providerId="LiveId" clId="{A62BC8E2-971C-4676-8FDC-75E3B9FFB2F3}" dt="2023-06-14T20:26:53.401" v="2266" actId="478"/>
          <ac:spMkLst>
            <pc:docMk/>
            <pc:sldMk cId="2959857857" sldId="278"/>
            <ac:spMk id="9" creationId="{3A1AD0CD-42A3-CD7E-EA01-D4D8793D141D}"/>
          </ac:spMkLst>
        </pc:spChg>
        <pc:spChg chg="mod">
          <ac:chgData name="이 태연" userId="95fb7875339b6638" providerId="LiveId" clId="{A62BC8E2-971C-4676-8FDC-75E3B9FFB2F3}" dt="2023-06-14T20:50:25.209" v="3412" actId="1036"/>
          <ac:spMkLst>
            <pc:docMk/>
            <pc:sldMk cId="2959857857" sldId="278"/>
            <ac:spMk id="10" creationId="{C792DD0F-5D40-F8B8-822C-C414C9925C7F}"/>
          </ac:spMkLst>
        </pc:spChg>
        <pc:spChg chg="add mod">
          <ac:chgData name="이 태연" userId="95fb7875339b6638" providerId="LiveId" clId="{A62BC8E2-971C-4676-8FDC-75E3B9FFB2F3}" dt="2023-06-14T20:51:55.792" v="3484"/>
          <ac:spMkLst>
            <pc:docMk/>
            <pc:sldMk cId="2959857857" sldId="278"/>
            <ac:spMk id="11" creationId="{AA2BC77B-09EE-F8FC-3F5C-F327A344B593}"/>
          </ac:spMkLst>
        </pc:spChg>
        <pc:spChg chg="mod">
          <ac:chgData name="이 태연" userId="95fb7875339b6638" providerId="LiveId" clId="{A62BC8E2-971C-4676-8FDC-75E3B9FFB2F3}" dt="2023-06-14T20:50:25.209" v="3412" actId="1036"/>
          <ac:spMkLst>
            <pc:docMk/>
            <pc:sldMk cId="2959857857" sldId="278"/>
            <ac:spMk id="19" creationId="{FF48DBF6-3E3C-E1CE-2D57-575CC8D6244F}"/>
          </ac:spMkLst>
        </pc:spChg>
        <pc:spChg chg="mod">
          <ac:chgData name="이 태연" userId="95fb7875339b6638" providerId="LiveId" clId="{A62BC8E2-971C-4676-8FDC-75E3B9FFB2F3}" dt="2023-06-14T21:19:46.895" v="4052" actId="1037"/>
          <ac:spMkLst>
            <pc:docMk/>
            <pc:sldMk cId="2959857857" sldId="278"/>
            <ac:spMk id="25" creationId="{73096C5E-B494-0878-9B38-46F5A1FA888D}"/>
          </ac:spMkLst>
        </pc:spChg>
        <pc:spChg chg="mod">
          <ac:chgData name="이 태연" userId="95fb7875339b6638" providerId="LiveId" clId="{A62BC8E2-971C-4676-8FDC-75E3B9FFB2F3}" dt="2023-06-14T20:50:25.209" v="3412" actId="1036"/>
          <ac:spMkLst>
            <pc:docMk/>
            <pc:sldMk cId="2959857857" sldId="278"/>
            <ac:spMk id="42" creationId="{BD64B0A0-AB8E-0E55-CD6D-A38722049D22}"/>
          </ac:spMkLst>
        </pc:spChg>
        <pc:spChg chg="mod">
          <ac:chgData name="이 태연" userId="95fb7875339b6638" providerId="LiveId" clId="{A62BC8E2-971C-4676-8FDC-75E3B9FFB2F3}" dt="2023-06-14T20:50:25.209" v="3412" actId="1036"/>
          <ac:spMkLst>
            <pc:docMk/>
            <pc:sldMk cId="2959857857" sldId="278"/>
            <ac:spMk id="44" creationId="{81DB262E-BA34-4079-227B-AADE9C7D845D}"/>
          </ac:spMkLst>
        </pc:spChg>
        <pc:spChg chg="mod">
          <ac:chgData name="이 태연" userId="95fb7875339b6638" providerId="LiveId" clId="{A62BC8E2-971C-4676-8FDC-75E3B9FFB2F3}" dt="2023-06-14T21:19:55.263" v="4054" actId="14100"/>
          <ac:spMkLst>
            <pc:docMk/>
            <pc:sldMk cId="2959857857" sldId="278"/>
            <ac:spMk id="49" creationId="{01CCFDDC-B380-2FD0-5093-E971E93AC189}"/>
          </ac:spMkLst>
        </pc:spChg>
        <pc:grpChg chg="add mod ord">
          <ac:chgData name="이 태연" userId="95fb7875339b6638" providerId="LiveId" clId="{A62BC8E2-971C-4676-8FDC-75E3B9FFB2F3}" dt="2023-06-15T00:54:31.282" v="7065" actId="167"/>
          <ac:grpSpMkLst>
            <pc:docMk/>
            <pc:sldMk cId="2959857857" sldId="278"/>
            <ac:grpSpMk id="3" creationId="{24C60668-43CF-E7E0-5448-A51EC3D9001D}"/>
          </ac:grpSpMkLst>
        </pc:grpChg>
        <pc:grpChg chg="mod">
          <ac:chgData name="이 태연" userId="95fb7875339b6638" providerId="LiveId" clId="{A62BC8E2-971C-4676-8FDC-75E3B9FFB2F3}" dt="2023-06-15T00:54:27.065" v="7063"/>
          <ac:grpSpMkLst>
            <pc:docMk/>
            <pc:sldMk cId="2959857857" sldId="278"/>
            <ac:grpSpMk id="5" creationId="{263195A3-B05D-10DD-BD3F-5E7EB38021F6}"/>
          </ac:grpSpMkLst>
        </pc:grpChg>
        <pc:grpChg chg="mod">
          <ac:chgData name="이 태연" userId="95fb7875339b6638" providerId="LiveId" clId="{A62BC8E2-971C-4676-8FDC-75E3B9FFB2F3}" dt="2023-06-15T00:54:27.065" v="7063"/>
          <ac:grpSpMkLst>
            <pc:docMk/>
            <pc:sldMk cId="2959857857" sldId="278"/>
            <ac:grpSpMk id="6" creationId="{5C67D58C-7B6D-F174-178C-C7C56107B03D}"/>
          </ac:grpSpMkLst>
        </pc:grpChg>
        <pc:grpChg chg="mod">
          <ac:chgData name="이 태연" userId="95fb7875339b6638" providerId="LiveId" clId="{A62BC8E2-971C-4676-8FDC-75E3B9FFB2F3}" dt="2023-06-15T00:54:27.065" v="7063"/>
          <ac:grpSpMkLst>
            <pc:docMk/>
            <pc:sldMk cId="2959857857" sldId="278"/>
            <ac:grpSpMk id="7" creationId="{35B10F9F-F6BE-860D-0A00-96ED9F939141}"/>
          </ac:grpSpMkLst>
        </pc:grpChg>
        <pc:picChg chg="mod">
          <ac:chgData name="이 태연" userId="95fb7875339b6638" providerId="LiveId" clId="{A62BC8E2-971C-4676-8FDC-75E3B9FFB2F3}" dt="2023-06-15T00:54:27.065" v="7063"/>
          <ac:picMkLst>
            <pc:docMk/>
            <pc:sldMk cId="2959857857" sldId="278"/>
            <ac:picMk id="8" creationId="{5F25F58D-0E47-A721-3E32-78C4A1516020}"/>
          </ac:picMkLst>
        </pc:picChg>
        <pc:picChg chg="mod">
          <ac:chgData name="이 태연" userId="95fb7875339b6638" providerId="LiveId" clId="{A62BC8E2-971C-4676-8FDC-75E3B9FFB2F3}" dt="2023-06-15T00:54:27.065" v="7063"/>
          <ac:picMkLst>
            <pc:docMk/>
            <pc:sldMk cId="2959857857" sldId="278"/>
            <ac:picMk id="9" creationId="{1E12A749-1B19-F508-6FD3-C390E33F91F5}"/>
          </ac:picMkLst>
        </pc:picChg>
        <pc:picChg chg="mod">
          <ac:chgData name="이 태연" userId="95fb7875339b6638" providerId="LiveId" clId="{A62BC8E2-971C-4676-8FDC-75E3B9FFB2F3}" dt="2023-06-15T00:54:27.065" v="7063"/>
          <ac:picMkLst>
            <pc:docMk/>
            <pc:sldMk cId="2959857857" sldId="278"/>
            <ac:picMk id="12" creationId="{73266044-AE57-BF78-DF2E-B18DE0BD8B77}"/>
          </ac:picMkLst>
        </pc:picChg>
        <pc:picChg chg="add del mod">
          <ac:chgData name="이 태연" userId="95fb7875339b6638" providerId="LiveId" clId="{A62BC8E2-971C-4676-8FDC-75E3B9FFB2F3}" dt="2023-06-15T01:30:32.598" v="7093"/>
          <ac:picMkLst>
            <pc:docMk/>
            <pc:sldMk cId="2959857857" sldId="278"/>
            <ac:picMk id="13" creationId="{C7A5B19B-B66F-907A-882D-9CE1906967EE}"/>
          </ac:picMkLst>
        </pc:picChg>
        <pc:picChg chg="add mod">
          <ac:chgData name="이 태연" userId="95fb7875339b6638" providerId="LiveId" clId="{A62BC8E2-971C-4676-8FDC-75E3B9FFB2F3}" dt="2023-06-15T01:33:20.910" v="7094"/>
          <ac:picMkLst>
            <pc:docMk/>
            <pc:sldMk cId="2959857857" sldId="278"/>
            <ac:picMk id="14" creationId="{2084BFEF-9EBA-B891-7BEA-C61205757A0A}"/>
          </ac:picMkLst>
        </pc:picChg>
      </pc:sldChg>
      <pc:sldChg chg="addSp delSp modSp add mod modTransition setBg delAnim">
        <pc:chgData name="이 태연" userId="95fb7875339b6638" providerId="LiveId" clId="{A62BC8E2-971C-4676-8FDC-75E3B9FFB2F3}" dt="2023-06-15T01:33:20.910" v="7094"/>
        <pc:sldMkLst>
          <pc:docMk/>
          <pc:sldMk cId="2326623339" sldId="279"/>
        </pc:sldMkLst>
        <pc:spChg chg="add del mod">
          <ac:chgData name="이 태연" userId="95fb7875339b6638" providerId="LiveId" clId="{A62BC8E2-971C-4676-8FDC-75E3B9FFB2F3}" dt="2023-06-14T20:55:50.427" v="3536" actId="478"/>
          <ac:spMkLst>
            <pc:docMk/>
            <pc:sldMk cId="2326623339" sldId="279"/>
            <ac:spMk id="3" creationId="{99EE6DD1-7E86-50B0-D3A7-53B67573CC47}"/>
          </ac:spMkLst>
        </pc:spChg>
        <pc:spChg chg="mod">
          <ac:chgData name="이 태연" userId="95fb7875339b6638" providerId="LiveId" clId="{A62BC8E2-971C-4676-8FDC-75E3B9FFB2F3}" dt="2023-06-14T21:09:05.599" v="3666" actId="20577"/>
          <ac:spMkLst>
            <pc:docMk/>
            <pc:sldMk cId="2326623339" sldId="279"/>
            <ac:spMk id="4" creationId="{2ED1D027-BEAA-C9EC-4633-DAE73EA4A2D5}"/>
          </ac:spMkLst>
        </pc:spChg>
        <pc:spChg chg="add del mod">
          <ac:chgData name="이 태연" userId="95fb7875339b6638" providerId="LiveId" clId="{A62BC8E2-971C-4676-8FDC-75E3B9FFB2F3}" dt="2023-06-14T20:58:16.296" v="3638" actId="478"/>
          <ac:spMkLst>
            <pc:docMk/>
            <pc:sldMk cId="2326623339" sldId="279"/>
            <ac:spMk id="5" creationId="{BD784D5D-AB1D-EF27-BB2D-BE52703AF132}"/>
          </ac:spMkLst>
        </pc:spChg>
        <pc:spChg chg="add del mod">
          <ac:chgData name="이 태연" userId="95fb7875339b6638" providerId="LiveId" clId="{A62BC8E2-971C-4676-8FDC-75E3B9FFB2F3}" dt="2023-06-14T20:58:16.296" v="3638" actId="478"/>
          <ac:spMkLst>
            <pc:docMk/>
            <pc:sldMk cId="2326623339" sldId="279"/>
            <ac:spMk id="6" creationId="{F3428AB2-A2E5-27B6-D738-2A92C824F5EA}"/>
          </ac:spMkLst>
        </pc:spChg>
        <pc:spChg chg="add del mod">
          <ac:chgData name="이 태연" userId="95fb7875339b6638" providerId="LiveId" clId="{A62BC8E2-971C-4676-8FDC-75E3B9FFB2F3}" dt="2023-06-14T20:58:16.296" v="3638" actId="478"/>
          <ac:spMkLst>
            <pc:docMk/>
            <pc:sldMk cId="2326623339" sldId="279"/>
            <ac:spMk id="7" creationId="{13D62407-C188-4E08-984B-FE773DDB3F26}"/>
          </ac:spMkLst>
        </pc:spChg>
        <pc:spChg chg="add del">
          <ac:chgData name="이 태연" userId="95fb7875339b6638" providerId="LiveId" clId="{A62BC8E2-971C-4676-8FDC-75E3B9FFB2F3}" dt="2023-06-14T20:56:46.595" v="3586"/>
          <ac:spMkLst>
            <pc:docMk/>
            <pc:sldMk cId="2326623339" sldId="279"/>
            <ac:spMk id="8" creationId="{E5ECDCFA-C056-5155-8127-56C86DA4B01A}"/>
          </ac:spMkLst>
        </pc:spChg>
        <pc:spChg chg="del">
          <ac:chgData name="이 태연" userId="95fb7875339b6638" providerId="LiveId" clId="{A62BC8E2-971C-4676-8FDC-75E3B9FFB2F3}" dt="2023-06-14T20:53:37.059" v="3486" actId="478"/>
          <ac:spMkLst>
            <pc:docMk/>
            <pc:sldMk cId="2326623339" sldId="279"/>
            <ac:spMk id="10" creationId="{C792DD0F-5D40-F8B8-822C-C414C9925C7F}"/>
          </ac:spMkLst>
        </pc:spChg>
        <pc:spChg chg="del mod">
          <ac:chgData name="이 태연" userId="95fb7875339b6638" providerId="LiveId" clId="{A62BC8E2-971C-4676-8FDC-75E3B9FFB2F3}" dt="2023-06-14T20:53:50.471" v="3511" actId="478"/>
          <ac:spMkLst>
            <pc:docMk/>
            <pc:sldMk cId="2326623339" sldId="279"/>
            <ac:spMk id="11" creationId="{AA2BC77B-09EE-F8FC-3F5C-F327A344B593}"/>
          </ac:spMkLst>
        </pc:spChg>
        <pc:spChg chg="del">
          <ac:chgData name="이 태연" userId="95fb7875339b6638" providerId="LiveId" clId="{A62BC8E2-971C-4676-8FDC-75E3B9FFB2F3}" dt="2023-06-14T20:53:37.059" v="3486" actId="478"/>
          <ac:spMkLst>
            <pc:docMk/>
            <pc:sldMk cId="2326623339" sldId="279"/>
            <ac:spMk id="19" creationId="{FF48DBF6-3E3C-E1CE-2D57-575CC8D6244F}"/>
          </ac:spMkLst>
        </pc:spChg>
        <pc:spChg chg="del">
          <ac:chgData name="이 태연" userId="95fb7875339b6638" providerId="LiveId" clId="{A62BC8E2-971C-4676-8FDC-75E3B9FFB2F3}" dt="2023-06-14T20:53:37.059" v="3486" actId="478"/>
          <ac:spMkLst>
            <pc:docMk/>
            <pc:sldMk cId="2326623339" sldId="279"/>
            <ac:spMk id="25" creationId="{73096C5E-B494-0878-9B38-46F5A1FA888D}"/>
          </ac:spMkLst>
        </pc:spChg>
        <pc:spChg chg="del">
          <ac:chgData name="이 태연" userId="95fb7875339b6638" providerId="LiveId" clId="{A62BC8E2-971C-4676-8FDC-75E3B9FFB2F3}" dt="2023-06-14T20:54:25.367" v="3514" actId="478"/>
          <ac:spMkLst>
            <pc:docMk/>
            <pc:sldMk cId="2326623339" sldId="279"/>
            <ac:spMk id="39" creationId="{D566D8ED-6414-ACB5-0FDD-719479ACA8B0}"/>
          </ac:spMkLst>
        </pc:spChg>
        <pc:spChg chg="del">
          <ac:chgData name="이 태연" userId="95fb7875339b6638" providerId="LiveId" clId="{A62BC8E2-971C-4676-8FDC-75E3B9FFB2F3}" dt="2023-06-14T20:53:37.059" v="3486" actId="478"/>
          <ac:spMkLst>
            <pc:docMk/>
            <pc:sldMk cId="2326623339" sldId="279"/>
            <ac:spMk id="42" creationId="{BD64B0A0-AB8E-0E55-CD6D-A38722049D22}"/>
          </ac:spMkLst>
        </pc:spChg>
        <pc:spChg chg="del">
          <ac:chgData name="이 태연" userId="95fb7875339b6638" providerId="LiveId" clId="{A62BC8E2-971C-4676-8FDC-75E3B9FFB2F3}" dt="2023-06-14T20:53:37.059" v="3486" actId="478"/>
          <ac:spMkLst>
            <pc:docMk/>
            <pc:sldMk cId="2326623339" sldId="279"/>
            <ac:spMk id="44" creationId="{81DB262E-BA34-4079-227B-AADE9C7D845D}"/>
          </ac:spMkLst>
        </pc:spChg>
        <pc:spChg chg="del">
          <ac:chgData name="이 태연" userId="95fb7875339b6638" providerId="LiveId" clId="{A62BC8E2-971C-4676-8FDC-75E3B9FFB2F3}" dt="2023-06-14T20:53:37.059" v="3486" actId="478"/>
          <ac:spMkLst>
            <pc:docMk/>
            <pc:sldMk cId="2326623339" sldId="279"/>
            <ac:spMk id="49" creationId="{01CCFDDC-B380-2FD0-5093-E971E93AC189}"/>
          </ac:spMkLst>
        </pc:spChg>
        <pc:grpChg chg="add mod ord">
          <ac:chgData name="이 태연" userId="95fb7875339b6638" providerId="LiveId" clId="{A62BC8E2-971C-4676-8FDC-75E3B9FFB2F3}" dt="2023-06-15T00:54:21.118" v="7062" actId="167"/>
          <ac:grpSpMkLst>
            <pc:docMk/>
            <pc:sldMk cId="2326623339" sldId="279"/>
            <ac:grpSpMk id="3" creationId="{F71C46FA-8775-DC21-7A4B-1F656B430D9F}"/>
          </ac:grpSpMkLst>
        </pc:grpChg>
        <pc:grpChg chg="mod">
          <ac:chgData name="이 태연" userId="95fb7875339b6638" providerId="LiveId" clId="{A62BC8E2-971C-4676-8FDC-75E3B9FFB2F3}" dt="2023-06-15T00:54:18.642" v="7061"/>
          <ac:grpSpMkLst>
            <pc:docMk/>
            <pc:sldMk cId="2326623339" sldId="279"/>
            <ac:grpSpMk id="5" creationId="{4BC210B0-F5AD-6492-C50E-E9D2F76058D9}"/>
          </ac:grpSpMkLst>
        </pc:grpChg>
        <pc:grpChg chg="mod">
          <ac:chgData name="이 태연" userId="95fb7875339b6638" providerId="LiveId" clId="{A62BC8E2-971C-4676-8FDC-75E3B9FFB2F3}" dt="2023-06-15T00:54:18.642" v="7061"/>
          <ac:grpSpMkLst>
            <pc:docMk/>
            <pc:sldMk cId="2326623339" sldId="279"/>
            <ac:grpSpMk id="6" creationId="{ACA84B04-BC33-6E17-5CFD-FC28177ED45B}"/>
          </ac:grpSpMkLst>
        </pc:grpChg>
        <pc:grpChg chg="mod">
          <ac:chgData name="이 태연" userId="95fb7875339b6638" providerId="LiveId" clId="{A62BC8E2-971C-4676-8FDC-75E3B9FFB2F3}" dt="2023-06-15T00:54:18.642" v="7061"/>
          <ac:grpSpMkLst>
            <pc:docMk/>
            <pc:sldMk cId="2326623339" sldId="279"/>
            <ac:grpSpMk id="7" creationId="{5032984B-B76A-1297-A67A-03B26471C802}"/>
          </ac:grpSpMkLst>
        </pc:grpChg>
        <pc:picChg chg="add del mod">
          <ac:chgData name="이 태연" userId="95fb7875339b6638" providerId="LiveId" clId="{A62BC8E2-971C-4676-8FDC-75E3B9FFB2F3}" dt="2023-06-14T23:48:08.732" v="6783" actId="478"/>
          <ac:picMkLst>
            <pc:docMk/>
            <pc:sldMk cId="2326623339" sldId="279"/>
            <ac:picMk id="3" creationId="{5104514A-E9DC-3424-4DBA-86C423D488A0}"/>
          </ac:picMkLst>
        </pc:picChg>
        <pc:picChg chg="mod">
          <ac:chgData name="이 태연" userId="95fb7875339b6638" providerId="LiveId" clId="{A62BC8E2-971C-4676-8FDC-75E3B9FFB2F3}" dt="2023-06-15T00:54:18.642" v="7061"/>
          <ac:picMkLst>
            <pc:docMk/>
            <pc:sldMk cId="2326623339" sldId="279"/>
            <ac:picMk id="8" creationId="{C0ABD2FE-14E7-D2FB-5989-E83427FE979C}"/>
          </ac:picMkLst>
        </pc:picChg>
        <pc:picChg chg="mod">
          <ac:chgData name="이 태연" userId="95fb7875339b6638" providerId="LiveId" clId="{A62BC8E2-971C-4676-8FDC-75E3B9FFB2F3}" dt="2023-06-15T00:54:18.642" v="7061"/>
          <ac:picMkLst>
            <pc:docMk/>
            <pc:sldMk cId="2326623339" sldId="279"/>
            <ac:picMk id="9" creationId="{2FC856D9-2C5E-41DD-CF22-04292A7D907D}"/>
          </ac:picMkLst>
        </pc:picChg>
        <pc:picChg chg="mod">
          <ac:chgData name="이 태연" userId="95fb7875339b6638" providerId="LiveId" clId="{A62BC8E2-971C-4676-8FDC-75E3B9FFB2F3}" dt="2023-06-15T00:54:18.642" v="7061"/>
          <ac:picMkLst>
            <pc:docMk/>
            <pc:sldMk cId="2326623339" sldId="279"/>
            <ac:picMk id="10" creationId="{15D5FBE8-0638-A29F-AF51-0F2737927559}"/>
          </ac:picMkLst>
        </pc:picChg>
        <pc:picChg chg="add mod">
          <ac:chgData name="이 태연" userId="95fb7875339b6638" providerId="LiveId" clId="{A62BC8E2-971C-4676-8FDC-75E3B9FFB2F3}" dt="2023-06-15T01:33:20.910" v="7094"/>
          <ac:picMkLst>
            <pc:docMk/>
            <pc:sldMk cId="2326623339" sldId="279"/>
            <ac:picMk id="11" creationId="{57ADA2E1-CF68-DD2A-2051-6D336D3C5832}"/>
          </ac:picMkLst>
        </pc:picChg>
        <pc:picChg chg="add mod modCrop">
          <ac:chgData name="이 태연" userId="95fb7875339b6638" providerId="LiveId" clId="{A62BC8E2-971C-4676-8FDC-75E3B9FFB2F3}" dt="2023-06-14T21:08:43.779" v="3647" actId="732"/>
          <ac:picMkLst>
            <pc:docMk/>
            <pc:sldMk cId="2326623339" sldId="279"/>
            <ac:picMk id="12" creationId="{F5ED6504-6DDF-ADFA-86A0-55A6FEDCF1FD}"/>
          </ac:picMkLst>
        </pc:picChg>
      </pc:sldChg>
      <pc:sldChg chg="addSp delSp modSp add mod modTransition setBg modAnim">
        <pc:chgData name="이 태연" userId="95fb7875339b6638" providerId="LiveId" clId="{A62BC8E2-971C-4676-8FDC-75E3B9FFB2F3}" dt="2023-06-15T01:33:20.910" v="7094"/>
        <pc:sldMkLst>
          <pc:docMk/>
          <pc:sldMk cId="3839638091" sldId="280"/>
        </pc:sldMkLst>
        <pc:spChg chg="mod">
          <ac:chgData name="이 태연" userId="95fb7875339b6638" providerId="LiveId" clId="{A62BC8E2-971C-4676-8FDC-75E3B9FFB2F3}" dt="2023-06-14T22:29:51.698" v="4562" actId="1076"/>
          <ac:spMkLst>
            <pc:docMk/>
            <pc:sldMk cId="3839638091" sldId="280"/>
            <ac:spMk id="4" creationId="{2ED1D027-BEAA-C9EC-4633-DAE73EA4A2D5}"/>
          </ac:spMkLst>
        </pc:spChg>
        <pc:spChg chg="add mod">
          <ac:chgData name="이 태연" userId="95fb7875339b6638" providerId="LiveId" clId="{A62BC8E2-971C-4676-8FDC-75E3B9FFB2F3}" dt="2023-06-14T21:12:48.306" v="3867" actId="1037"/>
          <ac:spMkLst>
            <pc:docMk/>
            <pc:sldMk cId="3839638091" sldId="280"/>
            <ac:spMk id="6" creationId="{D3EEEDCD-9D27-CCBC-5348-DB70132E9BC0}"/>
          </ac:spMkLst>
        </pc:spChg>
        <pc:spChg chg="add del mod">
          <ac:chgData name="이 태연" userId="95fb7875339b6638" providerId="LiveId" clId="{A62BC8E2-971C-4676-8FDC-75E3B9FFB2F3}" dt="2023-06-14T21:14:48.899" v="3872" actId="21"/>
          <ac:spMkLst>
            <pc:docMk/>
            <pc:sldMk cId="3839638091" sldId="280"/>
            <ac:spMk id="9" creationId="{087BD033-DD81-6B9C-8303-3675B03511A3}"/>
          </ac:spMkLst>
        </pc:spChg>
        <pc:spChg chg="add del">
          <ac:chgData name="이 태연" userId="95fb7875339b6638" providerId="LiveId" clId="{A62BC8E2-971C-4676-8FDC-75E3B9FFB2F3}" dt="2023-06-14T23:56:04.491" v="6787" actId="11529"/>
          <ac:spMkLst>
            <pc:docMk/>
            <pc:sldMk cId="3839638091" sldId="280"/>
            <ac:spMk id="12" creationId="{50B653CB-D6BC-949F-F300-270EC86FAD1F}"/>
          </ac:spMkLst>
        </pc:spChg>
        <pc:spChg chg="add mod topLvl">
          <ac:chgData name="이 태연" userId="95fb7875339b6638" providerId="LiveId" clId="{A62BC8E2-971C-4676-8FDC-75E3B9FFB2F3}" dt="2023-06-14T22:26:00.104" v="4455"/>
          <ac:spMkLst>
            <pc:docMk/>
            <pc:sldMk cId="3839638091" sldId="280"/>
            <ac:spMk id="13" creationId="{86E611F5-64B8-B3FD-DBF3-8B2792DA1379}"/>
          </ac:spMkLst>
        </pc:spChg>
        <pc:spChg chg="add mod">
          <ac:chgData name="이 태연" userId="95fb7875339b6638" providerId="LiveId" clId="{A62BC8E2-971C-4676-8FDC-75E3B9FFB2F3}" dt="2023-06-14T21:18:05.133" v="4004" actId="404"/>
          <ac:spMkLst>
            <pc:docMk/>
            <pc:sldMk cId="3839638091" sldId="280"/>
            <ac:spMk id="16" creationId="{04B2A086-673E-BDE3-09D4-4492D52B3469}"/>
          </ac:spMkLst>
        </pc:spChg>
        <pc:spChg chg="add mod">
          <ac:chgData name="이 태연" userId="95fb7875339b6638" providerId="LiveId" clId="{A62BC8E2-971C-4676-8FDC-75E3B9FFB2F3}" dt="2023-06-14T21:18:05.133" v="4004" actId="404"/>
          <ac:spMkLst>
            <pc:docMk/>
            <pc:sldMk cId="3839638091" sldId="280"/>
            <ac:spMk id="21" creationId="{0E01C5C2-FA22-DA17-A074-D3069EB53A42}"/>
          </ac:spMkLst>
        </pc:spChg>
        <pc:grpChg chg="add del mod">
          <ac:chgData name="이 태연" userId="95fb7875339b6638" providerId="LiveId" clId="{A62BC8E2-971C-4676-8FDC-75E3B9FFB2F3}" dt="2023-06-15T00:54:17.068" v="7060"/>
          <ac:grpSpMkLst>
            <pc:docMk/>
            <pc:sldMk cId="3839638091" sldId="280"/>
            <ac:grpSpMk id="12" creationId="{AB60AE04-95D2-E72D-5F54-42142D9DE6F0}"/>
          </ac:grpSpMkLst>
        </pc:grpChg>
        <pc:grpChg chg="mod">
          <ac:chgData name="이 태연" userId="95fb7875339b6638" providerId="LiveId" clId="{A62BC8E2-971C-4676-8FDC-75E3B9FFB2F3}" dt="2023-06-15T00:54:14.923" v="7059"/>
          <ac:grpSpMkLst>
            <pc:docMk/>
            <pc:sldMk cId="3839638091" sldId="280"/>
            <ac:grpSpMk id="14" creationId="{2F8ACDC0-58FD-A1AF-86B1-D9A054BA8E3E}"/>
          </ac:grpSpMkLst>
        </pc:grpChg>
        <pc:grpChg chg="add del mod">
          <ac:chgData name="이 태연" userId="95fb7875339b6638" providerId="LiveId" clId="{A62BC8E2-971C-4676-8FDC-75E3B9FFB2F3}" dt="2023-06-14T21:16:05.790" v="3922" actId="165"/>
          <ac:grpSpMkLst>
            <pc:docMk/>
            <pc:sldMk cId="3839638091" sldId="280"/>
            <ac:grpSpMk id="14" creationId="{954C9CE5-CC41-58E1-00F1-03732AF6FE26}"/>
          </ac:grpSpMkLst>
        </pc:grpChg>
        <pc:grpChg chg="mod">
          <ac:chgData name="이 태연" userId="95fb7875339b6638" providerId="LiveId" clId="{A62BC8E2-971C-4676-8FDC-75E3B9FFB2F3}" dt="2023-06-15T00:54:14.923" v="7059"/>
          <ac:grpSpMkLst>
            <pc:docMk/>
            <pc:sldMk cId="3839638091" sldId="280"/>
            <ac:grpSpMk id="15" creationId="{C0206427-E888-F923-8F68-7FE5D6591E67}"/>
          </ac:grpSpMkLst>
        </pc:grpChg>
        <pc:grpChg chg="mod">
          <ac:chgData name="이 태연" userId="95fb7875339b6638" providerId="LiveId" clId="{A62BC8E2-971C-4676-8FDC-75E3B9FFB2F3}" dt="2023-06-15T00:54:14.923" v="7059"/>
          <ac:grpSpMkLst>
            <pc:docMk/>
            <pc:sldMk cId="3839638091" sldId="280"/>
            <ac:grpSpMk id="17" creationId="{BCF58596-5D04-B1ED-E848-1282BC7EA0F6}"/>
          </ac:grpSpMkLst>
        </pc:grpChg>
        <pc:grpChg chg="add mod">
          <ac:chgData name="이 태연" userId="95fb7875339b6638" providerId="LiveId" clId="{A62BC8E2-971C-4676-8FDC-75E3B9FFB2F3}" dt="2023-06-14T22:25:56.300" v="4451" actId="1038"/>
          <ac:grpSpMkLst>
            <pc:docMk/>
            <pc:sldMk cId="3839638091" sldId="280"/>
            <ac:grpSpMk id="22" creationId="{EF006C09-3C86-A09E-0387-6EE983C5557A}"/>
          </ac:grpSpMkLst>
        </pc:grpChg>
        <pc:grpChg chg="add mod">
          <ac:chgData name="이 태연" userId="95fb7875339b6638" providerId="LiveId" clId="{A62BC8E2-971C-4676-8FDC-75E3B9FFB2F3}" dt="2023-06-14T22:25:56.300" v="4451" actId="1038"/>
          <ac:grpSpMkLst>
            <pc:docMk/>
            <pc:sldMk cId="3839638091" sldId="280"/>
            <ac:grpSpMk id="23" creationId="{1B11E8C6-CE68-A528-B5A1-B64E33C226E2}"/>
          </ac:grpSpMkLst>
        </pc:grpChg>
        <pc:grpChg chg="add mod">
          <ac:chgData name="이 태연" userId="95fb7875339b6638" providerId="LiveId" clId="{A62BC8E2-971C-4676-8FDC-75E3B9FFB2F3}" dt="2023-06-14T22:25:56.300" v="4451" actId="1038"/>
          <ac:grpSpMkLst>
            <pc:docMk/>
            <pc:sldMk cId="3839638091" sldId="280"/>
            <ac:grpSpMk id="24" creationId="{6499023D-290E-F745-2DFC-6B56C6C2ADEA}"/>
          </ac:grpSpMkLst>
        </pc:grpChg>
        <pc:picChg chg="add del mod">
          <ac:chgData name="이 태연" userId="95fb7875339b6638" providerId="LiveId" clId="{A62BC8E2-971C-4676-8FDC-75E3B9FFB2F3}" dt="2023-06-15T01:33:20.910" v="7094"/>
          <ac:picMkLst>
            <pc:docMk/>
            <pc:sldMk cId="3839638091" sldId="280"/>
            <ac:picMk id="3" creationId="{46432AC4-C53E-E2E8-DBA2-EA5CD5A28670}"/>
          </ac:picMkLst>
        </pc:picChg>
        <pc:picChg chg="add mod">
          <ac:chgData name="이 태연" userId="95fb7875339b6638" providerId="LiveId" clId="{A62BC8E2-971C-4676-8FDC-75E3B9FFB2F3}" dt="2023-06-14T21:12:48.306" v="3867" actId="1037"/>
          <ac:picMkLst>
            <pc:docMk/>
            <pc:sldMk cId="3839638091" sldId="280"/>
            <ac:picMk id="5" creationId="{1F847DE5-61FE-AA9A-9BF4-47236E10A07B}"/>
          </ac:picMkLst>
        </pc:picChg>
        <pc:picChg chg="add mod">
          <ac:chgData name="이 태연" userId="95fb7875339b6638" providerId="LiveId" clId="{A62BC8E2-971C-4676-8FDC-75E3B9FFB2F3}" dt="2023-06-14T21:11:23.622" v="3739" actId="1076"/>
          <ac:picMkLst>
            <pc:docMk/>
            <pc:sldMk cId="3839638091" sldId="280"/>
            <ac:picMk id="8" creationId="{93C4A282-326F-37F6-F920-54969463C9C8}"/>
          </ac:picMkLst>
        </pc:picChg>
        <pc:picChg chg="add mod topLvl">
          <ac:chgData name="이 태연" userId="95fb7875339b6638" providerId="LiveId" clId="{A62BC8E2-971C-4676-8FDC-75E3B9FFB2F3}" dt="2023-06-14T21:17:58.218" v="3998" actId="164"/>
          <ac:picMkLst>
            <pc:docMk/>
            <pc:sldMk cId="3839638091" sldId="280"/>
            <ac:picMk id="11" creationId="{11E1743F-0261-81BF-E2EC-9F745A1EA13E}"/>
          </ac:picMkLst>
        </pc:picChg>
        <pc:picChg chg="del mod">
          <ac:chgData name="이 태연" userId="95fb7875339b6638" providerId="LiveId" clId="{A62BC8E2-971C-4676-8FDC-75E3B9FFB2F3}" dt="2023-06-14T21:08:59.468" v="3651" actId="478"/>
          <ac:picMkLst>
            <pc:docMk/>
            <pc:sldMk cId="3839638091" sldId="280"/>
            <ac:picMk id="12" creationId="{F5ED6504-6DDF-ADFA-86A0-55A6FEDCF1FD}"/>
          </ac:picMkLst>
        </pc:picChg>
        <pc:picChg chg="add del mod">
          <ac:chgData name="이 태연" userId="95fb7875339b6638" providerId="LiveId" clId="{A62BC8E2-971C-4676-8FDC-75E3B9FFB2F3}" dt="2023-06-14T21:16:12.296" v="3925" actId="478"/>
          <ac:picMkLst>
            <pc:docMk/>
            <pc:sldMk cId="3839638091" sldId="280"/>
            <ac:picMk id="15" creationId="{3035CD66-BCEB-0391-C631-A2BAC0851167}"/>
          </ac:picMkLst>
        </pc:picChg>
        <pc:picChg chg="add mod">
          <ac:chgData name="이 태연" userId="95fb7875339b6638" providerId="LiveId" clId="{A62BC8E2-971C-4676-8FDC-75E3B9FFB2F3}" dt="2023-06-14T21:17:55.893" v="3997" actId="164"/>
          <ac:picMkLst>
            <pc:docMk/>
            <pc:sldMk cId="3839638091" sldId="280"/>
            <ac:picMk id="18" creationId="{D69031A7-7BEA-EC00-F30D-1E22F24ABB97}"/>
          </ac:picMkLst>
        </pc:picChg>
        <pc:picChg chg="mod">
          <ac:chgData name="이 태연" userId="95fb7875339b6638" providerId="LiveId" clId="{A62BC8E2-971C-4676-8FDC-75E3B9FFB2F3}" dt="2023-06-15T00:54:14.923" v="7059"/>
          <ac:picMkLst>
            <pc:docMk/>
            <pc:sldMk cId="3839638091" sldId="280"/>
            <ac:picMk id="19" creationId="{8AEA300C-F33A-BFF6-447D-FD6FA9EC085C}"/>
          </ac:picMkLst>
        </pc:picChg>
        <pc:picChg chg="add mod">
          <ac:chgData name="이 태연" userId="95fb7875339b6638" providerId="LiveId" clId="{A62BC8E2-971C-4676-8FDC-75E3B9FFB2F3}" dt="2023-06-14T21:17:49.775" v="3995" actId="164"/>
          <ac:picMkLst>
            <pc:docMk/>
            <pc:sldMk cId="3839638091" sldId="280"/>
            <ac:picMk id="20" creationId="{914B9EC7-6AA1-8806-D1E2-CBC7CB02FA30}"/>
          </ac:picMkLst>
        </pc:picChg>
        <pc:picChg chg="mod">
          <ac:chgData name="이 태연" userId="95fb7875339b6638" providerId="LiveId" clId="{A62BC8E2-971C-4676-8FDC-75E3B9FFB2F3}" dt="2023-06-15T00:54:14.923" v="7059"/>
          <ac:picMkLst>
            <pc:docMk/>
            <pc:sldMk cId="3839638091" sldId="280"/>
            <ac:picMk id="25" creationId="{29C3CD5D-899D-5C26-0904-DB431CFC2E5A}"/>
          </ac:picMkLst>
        </pc:picChg>
        <pc:picChg chg="mod">
          <ac:chgData name="이 태연" userId="95fb7875339b6638" providerId="LiveId" clId="{A62BC8E2-971C-4676-8FDC-75E3B9FFB2F3}" dt="2023-06-15T00:54:14.923" v="7059"/>
          <ac:picMkLst>
            <pc:docMk/>
            <pc:sldMk cId="3839638091" sldId="280"/>
            <ac:picMk id="26" creationId="{6EA73B6C-7774-A993-725E-ED74C5E2BD53}"/>
          </ac:picMkLst>
        </pc:picChg>
        <pc:picChg chg="add mod">
          <ac:chgData name="이 태연" userId="95fb7875339b6638" providerId="LiveId" clId="{A62BC8E2-971C-4676-8FDC-75E3B9FFB2F3}" dt="2023-06-15T01:33:20.910" v="7094"/>
          <ac:picMkLst>
            <pc:docMk/>
            <pc:sldMk cId="3839638091" sldId="280"/>
            <ac:picMk id="27" creationId="{7ACBA65D-3FEF-9AC4-0DEA-28FE8A2D2439}"/>
          </ac:picMkLst>
        </pc:picChg>
        <pc:inkChg chg="add">
          <ac:chgData name="이 태연" userId="95fb7875339b6638" providerId="LiveId" clId="{A62BC8E2-971C-4676-8FDC-75E3B9FFB2F3}" dt="2023-06-14T23:55:56.033" v="6784" actId="9405"/>
          <ac:inkMkLst>
            <pc:docMk/>
            <pc:sldMk cId="3839638091" sldId="280"/>
            <ac:inkMk id="7" creationId="{07E304AC-B5F8-7B73-F05D-81D0DFFAD758}"/>
          </ac:inkMkLst>
        </pc:inkChg>
        <pc:inkChg chg="add">
          <ac:chgData name="이 태연" userId="95fb7875339b6638" providerId="LiveId" clId="{A62BC8E2-971C-4676-8FDC-75E3B9FFB2F3}" dt="2023-06-14T23:55:58.071" v="6785" actId="9405"/>
          <ac:inkMkLst>
            <pc:docMk/>
            <pc:sldMk cId="3839638091" sldId="280"/>
            <ac:inkMk id="10" creationId="{5A827BC5-958F-278D-183E-8128B2AF55B1}"/>
          </ac:inkMkLst>
        </pc:inkChg>
      </pc:sldChg>
      <pc:sldChg chg="addSp delSp modSp add mod modTransition setBg delAnim modAnim">
        <pc:chgData name="이 태연" userId="95fb7875339b6638" providerId="LiveId" clId="{A62BC8E2-971C-4676-8FDC-75E3B9FFB2F3}" dt="2023-06-15T02:08:44.042" v="7395"/>
        <pc:sldMkLst>
          <pc:docMk/>
          <pc:sldMk cId="4258240836" sldId="281"/>
        </pc:sldMkLst>
        <pc:spChg chg="mod">
          <ac:chgData name="이 태연" userId="95fb7875339b6638" providerId="LiveId" clId="{A62BC8E2-971C-4676-8FDC-75E3B9FFB2F3}" dt="2023-06-14T21:22:13.504" v="4096"/>
          <ac:spMkLst>
            <pc:docMk/>
            <pc:sldMk cId="4258240836" sldId="281"/>
            <ac:spMk id="2" creationId="{C3899B29-B15A-BE1C-8672-D05F875CEAB2}"/>
          </ac:spMkLst>
        </pc:spChg>
        <pc:spChg chg="del">
          <ac:chgData name="이 태연" userId="95fb7875339b6638" providerId="LiveId" clId="{A62BC8E2-971C-4676-8FDC-75E3B9FFB2F3}" dt="2023-06-14T21:21:59.790" v="4060" actId="478"/>
          <ac:spMkLst>
            <pc:docMk/>
            <pc:sldMk cId="4258240836" sldId="281"/>
            <ac:spMk id="4" creationId="{2ED1D027-BEAA-C9EC-4633-DAE73EA4A2D5}"/>
          </ac:spMkLst>
        </pc:spChg>
        <pc:spChg chg="add del mod">
          <ac:chgData name="이 태연" userId="95fb7875339b6638" providerId="LiveId" clId="{A62BC8E2-971C-4676-8FDC-75E3B9FFB2F3}" dt="2023-06-14T22:20:07.738" v="4418" actId="1035"/>
          <ac:spMkLst>
            <pc:docMk/>
            <pc:sldMk cId="4258240836" sldId="281"/>
            <ac:spMk id="6" creationId="{D3EEEDCD-9D27-CCBC-5348-DB70132E9BC0}"/>
          </ac:spMkLst>
        </pc:spChg>
        <pc:spChg chg="del">
          <ac:chgData name="이 태연" userId="95fb7875339b6638" providerId="LiveId" clId="{A62BC8E2-971C-4676-8FDC-75E3B9FFB2F3}" dt="2023-06-14T21:20:20.557" v="4059" actId="478"/>
          <ac:spMkLst>
            <pc:docMk/>
            <pc:sldMk cId="4258240836" sldId="281"/>
            <ac:spMk id="9" creationId="{087BD033-DD81-6B9C-8303-3675B03511A3}"/>
          </ac:spMkLst>
        </pc:spChg>
        <pc:spChg chg="add mod">
          <ac:chgData name="이 태연" userId="95fb7875339b6638" providerId="LiveId" clId="{A62BC8E2-971C-4676-8FDC-75E3B9FFB2F3}" dt="2023-06-14T22:20:07.738" v="4418" actId="1035"/>
          <ac:spMkLst>
            <pc:docMk/>
            <pc:sldMk cId="4258240836" sldId="281"/>
            <ac:spMk id="12" creationId="{DEB444AC-0B83-F535-F68F-315B96057085}"/>
          </ac:spMkLst>
        </pc:spChg>
        <pc:spChg chg="add del mod">
          <ac:chgData name="이 태연" userId="95fb7875339b6638" providerId="LiveId" clId="{A62BC8E2-971C-4676-8FDC-75E3B9FFB2F3}" dt="2023-06-14T22:18:18.963" v="4298"/>
          <ac:spMkLst>
            <pc:docMk/>
            <pc:sldMk cId="4258240836" sldId="281"/>
            <ac:spMk id="13" creationId="{ED8D3DAF-E412-B872-583A-BD159E30FE2D}"/>
          </ac:spMkLst>
        </pc:spChg>
        <pc:spChg chg="add mod">
          <ac:chgData name="이 태연" userId="95fb7875339b6638" providerId="LiveId" clId="{A62BC8E2-971C-4676-8FDC-75E3B9FFB2F3}" dt="2023-06-14T22:20:07.738" v="4418" actId="1035"/>
          <ac:spMkLst>
            <pc:docMk/>
            <pc:sldMk cId="4258240836" sldId="281"/>
            <ac:spMk id="16" creationId="{E35E4759-B5E9-886A-EA8D-D6C1FAE01E6E}"/>
          </ac:spMkLst>
        </pc:spChg>
        <pc:spChg chg="add mod">
          <ac:chgData name="이 태연" userId="95fb7875339b6638" providerId="LiveId" clId="{A62BC8E2-971C-4676-8FDC-75E3B9FFB2F3}" dt="2023-06-14T22:20:07.738" v="4418" actId="1035"/>
          <ac:spMkLst>
            <pc:docMk/>
            <pc:sldMk cId="4258240836" sldId="281"/>
            <ac:spMk id="17" creationId="{1273CBE7-F9F7-394C-F3E4-823F8AB49693}"/>
          </ac:spMkLst>
        </pc:spChg>
        <pc:spChg chg="add mod">
          <ac:chgData name="이 태연" userId="95fb7875339b6638" providerId="LiveId" clId="{A62BC8E2-971C-4676-8FDC-75E3B9FFB2F3}" dt="2023-06-14T22:20:07.738" v="4418" actId="1035"/>
          <ac:spMkLst>
            <pc:docMk/>
            <pc:sldMk cId="4258240836" sldId="281"/>
            <ac:spMk id="18" creationId="{59445D09-F038-1E41-28C9-85EBF930C8BC}"/>
          </ac:spMkLst>
        </pc:spChg>
        <pc:spChg chg="add mod">
          <ac:chgData name="이 태연" userId="95fb7875339b6638" providerId="LiveId" clId="{A62BC8E2-971C-4676-8FDC-75E3B9FFB2F3}" dt="2023-06-14T22:49:48.927" v="4949" actId="20577"/>
          <ac:spMkLst>
            <pc:docMk/>
            <pc:sldMk cId="4258240836" sldId="281"/>
            <ac:spMk id="19" creationId="{8866843E-FCA1-E113-8C27-7A8240803E9F}"/>
          </ac:spMkLst>
        </pc:spChg>
        <pc:grpChg chg="add mod ord">
          <ac:chgData name="이 태연" userId="95fb7875339b6638" providerId="LiveId" clId="{A62BC8E2-971C-4676-8FDC-75E3B9FFB2F3}" dt="2023-06-15T00:54:11.021" v="7058" actId="167"/>
          <ac:grpSpMkLst>
            <pc:docMk/>
            <pc:sldMk cId="4258240836" sldId="281"/>
            <ac:grpSpMk id="3" creationId="{66E78EB0-8E1F-6E8A-BFA9-E4B18630EC90}"/>
          </ac:grpSpMkLst>
        </pc:grpChg>
        <pc:grpChg chg="mod">
          <ac:chgData name="이 태연" userId="95fb7875339b6638" providerId="LiveId" clId="{A62BC8E2-971C-4676-8FDC-75E3B9FFB2F3}" dt="2023-06-15T00:54:08.442" v="7057"/>
          <ac:grpSpMkLst>
            <pc:docMk/>
            <pc:sldMk cId="4258240836" sldId="281"/>
            <ac:grpSpMk id="4" creationId="{12A937EF-7FA5-A5E7-40C2-95360A8BCA25}"/>
          </ac:grpSpMkLst>
        </pc:grpChg>
        <pc:grpChg chg="mod">
          <ac:chgData name="이 태연" userId="95fb7875339b6638" providerId="LiveId" clId="{A62BC8E2-971C-4676-8FDC-75E3B9FFB2F3}" dt="2023-06-15T00:54:08.442" v="7057"/>
          <ac:grpSpMkLst>
            <pc:docMk/>
            <pc:sldMk cId="4258240836" sldId="281"/>
            <ac:grpSpMk id="5" creationId="{104B83E3-833B-819F-DE73-A359D7303E51}"/>
          </ac:grpSpMkLst>
        </pc:grpChg>
        <pc:grpChg chg="mod">
          <ac:chgData name="이 태연" userId="95fb7875339b6638" providerId="LiveId" clId="{A62BC8E2-971C-4676-8FDC-75E3B9FFB2F3}" dt="2023-06-15T00:54:08.442" v="7057"/>
          <ac:grpSpMkLst>
            <pc:docMk/>
            <pc:sldMk cId="4258240836" sldId="281"/>
            <ac:grpSpMk id="8" creationId="{59E6B259-F75A-49FE-27EC-8EB2A744CCF1}"/>
          </ac:grpSpMkLst>
        </pc:grpChg>
        <pc:grpChg chg="del mod">
          <ac:chgData name="이 태연" userId="95fb7875339b6638" providerId="LiveId" clId="{A62BC8E2-971C-4676-8FDC-75E3B9FFB2F3}" dt="2023-06-14T21:20:18.621" v="4058" actId="478"/>
          <ac:grpSpMkLst>
            <pc:docMk/>
            <pc:sldMk cId="4258240836" sldId="281"/>
            <ac:grpSpMk id="22" creationId="{EF006C09-3C86-A09E-0387-6EE983C5557A}"/>
          </ac:grpSpMkLst>
        </pc:grpChg>
        <pc:grpChg chg="del mod">
          <ac:chgData name="이 태연" userId="95fb7875339b6638" providerId="LiveId" clId="{A62BC8E2-971C-4676-8FDC-75E3B9FFB2F3}" dt="2023-06-14T21:20:18.621" v="4058" actId="478"/>
          <ac:grpSpMkLst>
            <pc:docMk/>
            <pc:sldMk cId="4258240836" sldId="281"/>
            <ac:grpSpMk id="23" creationId="{1B11E8C6-CE68-A528-B5A1-B64E33C226E2}"/>
          </ac:grpSpMkLst>
        </pc:grpChg>
        <pc:grpChg chg="del mod">
          <ac:chgData name="이 태연" userId="95fb7875339b6638" providerId="LiveId" clId="{A62BC8E2-971C-4676-8FDC-75E3B9FFB2F3}" dt="2023-06-14T21:20:18.621" v="4058" actId="478"/>
          <ac:grpSpMkLst>
            <pc:docMk/>
            <pc:sldMk cId="4258240836" sldId="281"/>
            <ac:grpSpMk id="24" creationId="{6499023D-290E-F745-2DFC-6B56C6C2ADEA}"/>
          </ac:grpSpMkLst>
        </pc:grpChg>
        <pc:picChg chg="add del mod">
          <ac:chgData name="이 태연" userId="95fb7875339b6638" providerId="LiveId" clId="{A62BC8E2-971C-4676-8FDC-75E3B9FFB2F3}" dt="2023-06-15T00:01:32.646" v="6790" actId="478"/>
          <ac:picMkLst>
            <pc:docMk/>
            <pc:sldMk cId="4258240836" sldId="281"/>
            <ac:picMk id="3" creationId="{907F22E2-39E6-E1D2-F2F4-C50A24CC986C}"/>
          </ac:picMkLst>
        </pc:picChg>
        <pc:picChg chg="add del mod">
          <ac:chgData name="이 태연" userId="95fb7875339b6638" providerId="LiveId" clId="{A62BC8E2-971C-4676-8FDC-75E3B9FFB2F3}" dt="2023-06-14T22:15:31.441" v="4193" actId="478"/>
          <ac:picMkLst>
            <pc:docMk/>
            <pc:sldMk cId="4258240836" sldId="281"/>
            <ac:picMk id="4" creationId="{2B918189-59E7-D792-9744-3E777D1E0552}"/>
          </ac:picMkLst>
        </pc:picChg>
        <pc:picChg chg="del">
          <ac:chgData name="이 태연" userId="95fb7875339b6638" providerId="LiveId" clId="{A62BC8E2-971C-4676-8FDC-75E3B9FFB2F3}" dt="2023-06-14T21:20:18.621" v="4058" actId="478"/>
          <ac:picMkLst>
            <pc:docMk/>
            <pc:sldMk cId="4258240836" sldId="281"/>
            <ac:picMk id="5" creationId="{1F847DE5-61FE-AA9A-9BF4-47236E10A07B}"/>
          </ac:picMkLst>
        </pc:picChg>
        <pc:picChg chg="add mod modCrop">
          <ac:chgData name="이 태연" userId="95fb7875339b6638" providerId="LiveId" clId="{A62BC8E2-971C-4676-8FDC-75E3B9FFB2F3}" dt="2023-06-14T22:20:07.738" v="4418" actId="1035"/>
          <ac:picMkLst>
            <pc:docMk/>
            <pc:sldMk cId="4258240836" sldId="281"/>
            <ac:picMk id="7" creationId="{23380D23-8592-72F1-F247-6191CC8DD94E}"/>
          </ac:picMkLst>
        </pc:picChg>
        <pc:picChg chg="del mod">
          <ac:chgData name="이 태연" userId="95fb7875339b6638" providerId="LiveId" clId="{A62BC8E2-971C-4676-8FDC-75E3B9FFB2F3}" dt="2023-06-14T21:20:18.621" v="4058" actId="478"/>
          <ac:picMkLst>
            <pc:docMk/>
            <pc:sldMk cId="4258240836" sldId="281"/>
            <ac:picMk id="8" creationId="{93C4A282-326F-37F6-F920-54969463C9C8}"/>
          </ac:picMkLst>
        </pc:picChg>
        <pc:picChg chg="mod">
          <ac:chgData name="이 태연" userId="95fb7875339b6638" providerId="LiveId" clId="{A62BC8E2-971C-4676-8FDC-75E3B9FFB2F3}" dt="2023-06-15T00:54:08.442" v="7057"/>
          <ac:picMkLst>
            <pc:docMk/>
            <pc:sldMk cId="4258240836" sldId="281"/>
            <ac:picMk id="9" creationId="{2B5F32A4-BB89-2A0F-1F51-FFCE65977532}"/>
          </ac:picMkLst>
        </pc:picChg>
        <pc:picChg chg="add del mod">
          <ac:chgData name="이 태연" userId="95fb7875339b6638" providerId="LiveId" clId="{A62BC8E2-971C-4676-8FDC-75E3B9FFB2F3}" dt="2023-06-14T22:17:24.344" v="4269" actId="478"/>
          <ac:picMkLst>
            <pc:docMk/>
            <pc:sldMk cId="4258240836" sldId="281"/>
            <ac:picMk id="9" creationId="{E6C5234F-DB94-0C28-9F26-73E9A28F2A5F}"/>
          </ac:picMkLst>
        </pc:picChg>
        <pc:picChg chg="mod">
          <ac:chgData name="이 태연" userId="95fb7875339b6638" providerId="LiveId" clId="{A62BC8E2-971C-4676-8FDC-75E3B9FFB2F3}" dt="2023-06-15T00:54:08.442" v="7057"/>
          <ac:picMkLst>
            <pc:docMk/>
            <pc:sldMk cId="4258240836" sldId="281"/>
            <ac:picMk id="10" creationId="{9A65C7DE-0BAC-7DAF-B423-8314A70D1235}"/>
          </ac:picMkLst>
        </pc:picChg>
        <pc:picChg chg="add mod modCrop">
          <ac:chgData name="이 태연" userId="95fb7875339b6638" providerId="LiveId" clId="{A62BC8E2-971C-4676-8FDC-75E3B9FFB2F3}" dt="2023-06-14T22:20:07.738" v="4418" actId="1035"/>
          <ac:picMkLst>
            <pc:docMk/>
            <pc:sldMk cId="4258240836" sldId="281"/>
            <ac:picMk id="11" creationId="{FE06326F-E3E5-EBD6-D28D-BFE37F0F2CFE}"/>
          </ac:picMkLst>
        </pc:picChg>
        <pc:picChg chg="mod">
          <ac:chgData name="이 태연" userId="95fb7875339b6638" providerId="LiveId" clId="{A62BC8E2-971C-4676-8FDC-75E3B9FFB2F3}" dt="2023-06-15T00:54:08.442" v="7057"/>
          <ac:picMkLst>
            <pc:docMk/>
            <pc:sldMk cId="4258240836" sldId="281"/>
            <ac:picMk id="13" creationId="{E2FA162B-5D64-7BEA-A42C-DF5EC613AC32}"/>
          </ac:picMkLst>
        </pc:picChg>
        <pc:picChg chg="add del mod">
          <ac:chgData name="이 태연" userId="95fb7875339b6638" providerId="LiveId" clId="{A62BC8E2-971C-4676-8FDC-75E3B9FFB2F3}" dt="2023-06-15T01:33:23.564" v="7095"/>
          <ac:picMkLst>
            <pc:docMk/>
            <pc:sldMk cId="4258240836" sldId="281"/>
            <ac:picMk id="14" creationId="{4CF89816-B71B-3048-BF46-4B01B792220B}"/>
          </ac:picMkLst>
        </pc:picChg>
        <pc:picChg chg="add del">
          <ac:chgData name="이 태연" userId="95fb7875339b6638" providerId="LiveId" clId="{A62BC8E2-971C-4676-8FDC-75E3B9FFB2F3}" dt="2023-06-14T22:18:14.688" v="4296" actId="22"/>
          <ac:picMkLst>
            <pc:docMk/>
            <pc:sldMk cId="4258240836" sldId="281"/>
            <ac:picMk id="15" creationId="{197991FB-E25B-FC77-9DA0-D473E678474C}"/>
          </ac:picMkLst>
        </pc:picChg>
        <pc:picChg chg="add del mod">
          <ac:chgData name="이 태연" userId="95fb7875339b6638" providerId="LiveId" clId="{A62BC8E2-971C-4676-8FDC-75E3B9FFB2F3}" dt="2023-06-15T02:07:11.842" v="7394"/>
          <ac:picMkLst>
            <pc:docMk/>
            <pc:sldMk cId="4258240836" sldId="281"/>
            <ac:picMk id="15" creationId="{8B2BA4B4-4329-0EA3-9BA8-BA455CA4D01A}"/>
          </ac:picMkLst>
        </pc:picChg>
        <pc:picChg chg="add mod">
          <ac:chgData name="이 태연" userId="95fb7875339b6638" providerId="LiveId" clId="{A62BC8E2-971C-4676-8FDC-75E3B9FFB2F3}" dt="2023-06-15T02:08:44.042" v="7395"/>
          <ac:picMkLst>
            <pc:docMk/>
            <pc:sldMk cId="4258240836" sldId="281"/>
            <ac:picMk id="20" creationId="{855C9EE7-3554-96AC-AD98-40D9ADF3B7D1}"/>
          </ac:picMkLst>
        </pc:picChg>
        <pc:picChg chg="add del mod">
          <ac:chgData name="이 태연" userId="95fb7875339b6638" providerId="LiveId" clId="{A62BC8E2-971C-4676-8FDC-75E3B9FFB2F3}" dt="2023-06-14T22:42:55.840" v="4841" actId="478"/>
          <ac:picMkLst>
            <pc:docMk/>
            <pc:sldMk cId="4258240836" sldId="281"/>
            <ac:picMk id="21" creationId="{15D64DB6-E539-BA10-57CE-E4C0B3B7FC08}"/>
          </ac:picMkLst>
        </pc:picChg>
        <pc:picChg chg="add mod">
          <ac:chgData name="이 태연" userId="95fb7875339b6638" providerId="LiveId" clId="{A62BC8E2-971C-4676-8FDC-75E3B9FFB2F3}" dt="2023-06-14T22:43:44.676" v="4869" actId="1076"/>
          <ac:picMkLst>
            <pc:docMk/>
            <pc:sldMk cId="4258240836" sldId="281"/>
            <ac:picMk id="23" creationId="{293F9EF4-97B5-827A-C85D-2B68E77D36C8}"/>
          </ac:picMkLst>
        </pc:picChg>
      </pc:sldChg>
      <pc:sldChg chg="addSp delSp modSp add mod modTransition setBg delAnim modAnim">
        <pc:chgData name="이 태연" userId="95fb7875339b6638" providerId="LiveId" clId="{A62BC8E2-971C-4676-8FDC-75E3B9FFB2F3}" dt="2023-06-15T02:10:04.529" v="7397"/>
        <pc:sldMkLst>
          <pc:docMk/>
          <pc:sldMk cId="638441952" sldId="282"/>
        </pc:sldMkLst>
        <pc:spChg chg="mod">
          <ac:chgData name="이 태연" userId="95fb7875339b6638" providerId="LiveId" clId="{A62BC8E2-971C-4676-8FDC-75E3B9FFB2F3}" dt="2023-06-14T23:02:10.676" v="6579" actId="1076"/>
          <ac:spMkLst>
            <pc:docMk/>
            <pc:sldMk cId="638441952" sldId="282"/>
            <ac:spMk id="6" creationId="{D3EEEDCD-9D27-CCBC-5348-DB70132E9BC0}"/>
          </ac:spMkLst>
        </pc:spChg>
        <pc:spChg chg="add mod">
          <ac:chgData name="이 태연" userId="95fb7875339b6638" providerId="LiveId" clId="{A62BC8E2-971C-4676-8FDC-75E3B9FFB2F3}" dt="2023-06-14T23:02:14.890" v="6588" actId="20577"/>
          <ac:spMkLst>
            <pc:docMk/>
            <pc:sldMk cId="638441952" sldId="282"/>
            <ac:spMk id="14" creationId="{8E63F2B2-E336-E995-93A2-4E762C22DD1D}"/>
          </ac:spMkLst>
        </pc:spChg>
        <pc:grpChg chg="add mod ord">
          <ac:chgData name="이 태연" userId="95fb7875339b6638" providerId="LiveId" clId="{A62BC8E2-971C-4676-8FDC-75E3B9FFB2F3}" dt="2023-06-15T00:53:59.236" v="7055" actId="167"/>
          <ac:grpSpMkLst>
            <pc:docMk/>
            <pc:sldMk cId="638441952" sldId="282"/>
            <ac:grpSpMk id="3" creationId="{CFB2A8A0-A57C-F57E-50E0-76FB5DA9A506}"/>
          </ac:grpSpMkLst>
        </pc:grpChg>
        <pc:grpChg chg="mod">
          <ac:chgData name="이 태연" userId="95fb7875339b6638" providerId="LiveId" clId="{A62BC8E2-971C-4676-8FDC-75E3B9FFB2F3}" dt="2023-06-15T00:53:46.950" v="7052"/>
          <ac:grpSpMkLst>
            <pc:docMk/>
            <pc:sldMk cId="638441952" sldId="282"/>
            <ac:grpSpMk id="5" creationId="{A295B638-5B85-DE2D-CC4B-EF09F3E9B132}"/>
          </ac:grpSpMkLst>
        </pc:grpChg>
        <pc:grpChg chg="mod">
          <ac:chgData name="이 태연" userId="95fb7875339b6638" providerId="LiveId" clId="{A62BC8E2-971C-4676-8FDC-75E3B9FFB2F3}" dt="2023-06-15T00:53:46.950" v="7052"/>
          <ac:grpSpMkLst>
            <pc:docMk/>
            <pc:sldMk cId="638441952" sldId="282"/>
            <ac:grpSpMk id="7" creationId="{DC593DC4-5B46-F55A-745F-E8093E47388C}"/>
          </ac:grpSpMkLst>
        </pc:grpChg>
        <pc:grpChg chg="mod">
          <ac:chgData name="이 태연" userId="95fb7875339b6638" providerId="LiveId" clId="{A62BC8E2-971C-4676-8FDC-75E3B9FFB2F3}" dt="2023-06-15T00:53:46.950" v="7052"/>
          <ac:grpSpMkLst>
            <pc:docMk/>
            <pc:sldMk cId="638441952" sldId="282"/>
            <ac:grpSpMk id="8" creationId="{6360AC7D-B7AB-B9A7-FA68-45153255E03A}"/>
          </ac:grpSpMkLst>
        </pc:grpChg>
        <pc:grpChg chg="add del mod">
          <ac:chgData name="이 태연" userId="95fb7875339b6638" providerId="LiveId" clId="{A62BC8E2-971C-4676-8FDC-75E3B9FFB2F3}" dt="2023-06-14T22:47:18.738" v="4895"/>
          <ac:grpSpMkLst>
            <pc:docMk/>
            <pc:sldMk cId="638441952" sldId="282"/>
            <ac:grpSpMk id="8" creationId="{7D33288D-CBC0-2EF4-6953-1AE04A9102C7}"/>
          </ac:grpSpMkLst>
        </pc:grpChg>
        <pc:grpChg chg="add del mod">
          <ac:chgData name="이 태연" userId="95fb7875339b6638" providerId="LiveId" clId="{A62BC8E2-971C-4676-8FDC-75E3B9FFB2F3}" dt="2023-06-14T22:47:18.738" v="4895"/>
          <ac:grpSpMkLst>
            <pc:docMk/>
            <pc:sldMk cId="638441952" sldId="282"/>
            <ac:grpSpMk id="10" creationId="{8E3CB809-59FA-0F15-7C99-734274206E9A}"/>
          </ac:grpSpMkLst>
        </pc:grpChg>
        <pc:grpChg chg="add del mod">
          <ac:chgData name="이 태연" userId="95fb7875339b6638" providerId="LiveId" clId="{A62BC8E2-971C-4676-8FDC-75E3B9FFB2F3}" dt="2023-06-14T23:01:59.550" v="6574" actId="478"/>
          <ac:grpSpMkLst>
            <pc:docMk/>
            <pc:sldMk cId="638441952" sldId="282"/>
            <ac:grpSpMk id="15" creationId="{98FD6C40-93D1-95AE-D052-27F5BC9E1D45}"/>
          </ac:grpSpMkLst>
        </pc:grpChg>
        <pc:grpChg chg="mod">
          <ac:chgData name="이 태연" userId="95fb7875339b6638" providerId="LiveId" clId="{A62BC8E2-971C-4676-8FDC-75E3B9FFB2F3}" dt="2023-06-14T23:00:01.753" v="6542"/>
          <ac:grpSpMkLst>
            <pc:docMk/>
            <pc:sldMk cId="638441952" sldId="282"/>
            <ac:grpSpMk id="16" creationId="{20F8C09E-B012-F432-50B8-017F81743BDA}"/>
          </ac:grpSpMkLst>
        </pc:grpChg>
        <pc:grpChg chg="mod">
          <ac:chgData name="이 태연" userId="95fb7875339b6638" providerId="LiveId" clId="{A62BC8E2-971C-4676-8FDC-75E3B9FFB2F3}" dt="2023-06-14T23:00:01.753" v="6542"/>
          <ac:grpSpMkLst>
            <pc:docMk/>
            <pc:sldMk cId="638441952" sldId="282"/>
            <ac:grpSpMk id="17" creationId="{5ED986A5-C758-4350-CEB7-6DE8AC602622}"/>
          </ac:grpSpMkLst>
        </pc:grpChg>
        <pc:grpChg chg="add del mod">
          <ac:chgData name="이 태연" userId="95fb7875339b6638" providerId="LiveId" clId="{A62BC8E2-971C-4676-8FDC-75E3B9FFB2F3}" dt="2023-06-15T00:53:31.386" v="7050" actId="478"/>
          <ac:grpSpMkLst>
            <pc:docMk/>
            <pc:sldMk cId="638441952" sldId="282"/>
            <ac:grpSpMk id="20" creationId="{26E865B9-44BF-1C86-102E-0A1A2416B468}"/>
          </ac:grpSpMkLst>
        </pc:grpChg>
        <pc:grpChg chg="add del mod">
          <ac:chgData name="이 태연" userId="95fb7875339b6638" providerId="LiveId" clId="{A62BC8E2-971C-4676-8FDC-75E3B9FFB2F3}" dt="2023-06-14T23:01:36.457" v="6563" actId="478"/>
          <ac:grpSpMkLst>
            <pc:docMk/>
            <pc:sldMk cId="638441952" sldId="282"/>
            <ac:grpSpMk id="22" creationId="{6A78224F-0366-7D8A-9334-E7C9083D54C0}"/>
          </ac:grpSpMkLst>
        </pc:grpChg>
        <pc:picChg chg="add del mod">
          <ac:chgData name="이 태연" userId="95fb7875339b6638" providerId="LiveId" clId="{A62BC8E2-971C-4676-8FDC-75E3B9FFB2F3}" dt="2023-06-15T00:06:42.265" v="6797" actId="478"/>
          <ac:picMkLst>
            <pc:docMk/>
            <pc:sldMk cId="638441952" sldId="282"/>
            <ac:picMk id="3" creationId="{5231EB18-B0B5-C24E-E0F8-9BB194BCBA13}"/>
          </ac:picMkLst>
        </pc:picChg>
        <pc:picChg chg="mod">
          <ac:chgData name="이 태연" userId="95fb7875339b6638" providerId="LiveId" clId="{A62BC8E2-971C-4676-8FDC-75E3B9FFB2F3}" dt="2023-06-14T23:02:10.676" v="6579" actId="1076"/>
          <ac:picMkLst>
            <pc:docMk/>
            <pc:sldMk cId="638441952" sldId="282"/>
            <ac:picMk id="4" creationId="{2B918189-59E7-D792-9744-3E777D1E0552}"/>
          </ac:picMkLst>
        </pc:picChg>
        <pc:picChg chg="add del mod">
          <ac:chgData name="이 태연" userId="95fb7875339b6638" providerId="LiveId" clId="{A62BC8E2-971C-4676-8FDC-75E3B9FFB2F3}" dt="2023-06-14T22:43:18.005" v="4860" actId="478"/>
          <ac:picMkLst>
            <pc:docMk/>
            <pc:sldMk cId="638441952" sldId="282"/>
            <ac:picMk id="5" creationId="{053F6646-E198-001D-0773-6C273F5C600D}"/>
          </ac:picMkLst>
        </pc:picChg>
        <pc:picChg chg="del mod">
          <ac:chgData name="이 태연" userId="95fb7875339b6638" providerId="LiveId" clId="{A62BC8E2-971C-4676-8FDC-75E3B9FFB2F3}" dt="2023-06-14T22:21:07.109" v="4421" actId="478"/>
          <ac:picMkLst>
            <pc:docMk/>
            <pc:sldMk cId="638441952" sldId="282"/>
            <ac:picMk id="7" creationId="{23380D23-8592-72F1-F247-6191CC8DD94E}"/>
          </ac:picMkLst>
        </pc:picChg>
        <pc:picChg chg="mod">
          <ac:chgData name="이 태연" userId="95fb7875339b6638" providerId="LiveId" clId="{A62BC8E2-971C-4676-8FDC-75E3B9FFB2F3}" dt="2023-06-15T00:53:46.950" v="7052"/>
          <ac:picMkLst>
            <pc:docMk/>
            <pc:sldMk cId="638441952" sldId="282"/>
            <ac:picMk id="9" creationId="{612ACE39-B815-E2CF-F280-A9C1E442942A}"/>
          </ac:picMkLst>
        </pc:picChg>
        <pc:picChg chg="mod">
          <ac:chgData name="이 태연" userId="95fb7875339b6638" providerId="LiveId" clId="{A62BC8E2-971C-4676-8FDC-75E3B9FFB2F3}" dt="2023-06-14T22:47:17.148" v="4894"/>
          <ac:picMkLst>
            <pc:docMk/>
            <pc:sldMk cId="638441952" sldId="282"/>
            <ac:picMk id="9" creationId="{97764D5A-98EB-855B-0D57-BC9AA758E125}"/>
          </ac:picMkLst>
        </pc:picChg>
        <pc:picChg chg="mod">
          <ac:chgData name="이 태연" userId="95fb7875339b6638" providerId="LiveId" clId="{A62BC8E2-971C-4676-8FDC-75E3B9FFB2F3}" dt="2023-06-15T00:53:46.950" v="7052"/>
          <ac:picMkLst>
            <pc:docMk/>
            <pc:sldMk cId="638441952" sldId="282"/>
            <ac:picMk id="10" creationId="{BA018321-A77B-8149-B3AB-8FC4A04833F1}"/>
          </ac:picMkLst>
        </pc:picChg>
        <pc:picChg chg="mod">
          <ac:chgData name="이 태연" userId="95fb7875339b6638" providerId="LiveId" clId="{A62BC8E2-971C-4676-8FDC-75E3B9FFB2F3}" dt="2023-06-14T22:47:17.148" v="4894"/>
          <ac:picMkLst>
            <pc:docMk/>
            <pc:sldMk cId="638441952" sldId="282"/>
            <ac:picMk id="11" creationId="{8F5AAC2C-DF7B-FE08-F5D1-637A1D3270F7}"/>
          </ac:picMkLst>
        </pc:picChg>
        <pc:picChg chg="mod">
          <ac:chgData name="이 태연" userId="95fb7875339b6638" providerId="LiveId" clId="{A62BC8E2-971C-4676-8FDC-75E3B9FFB2F3}" dt="2023-06-15T00:53:46.950" v="7052"/>
          <ac:picMkLst>
            <pc:docMk/>
            <pc:sldMk cId="638441952" sldId="282"/>
            <ac:picMk id="11" creationId="{E176D7A2-9999-2550-4483-9594E1DB84E6}"/>
          </ac:picMkLst>
        </pc:picChg>
        <pc:picChg chg="add del mod">
          <ac:chgData name="이 태연" userId="95fb7875339b6638" providerId="LiveId" clId="{A62BC8E2-971C-4676-8FDC-75E3B9FFB2F3}" dt="2023-06-14T22:47:18.738" v="4895"/>
          <ac:picMkLst>
            <pc:docMk/>
            <pc:sldMk cId="638441952" sldId="282"/>
            <ac:picMk id="12" creationId="{18857E4B-0B0A-1BE4-AD59-B942B8AE0602}"/>
          </ac:picMkLst>
        </pc:picChg>
        <pc:picChg chg="add del mod">
          <ac:chgData name="이 태연" userId="95fb7875339b6638" providerId="LiveId" clId="{A62BC8E2-971C-4676-8FDC-75E3B9FFB2F3}" dt="2023-06-15T02:08:45.734" v="7396"/>
          <ac:picMkLst>
            <pc:docMk/>
            <pc:sldMk cId="638441952" sldId="282"/>
            <ac:picMk id="12" creationId="{3EEE5F36-ED97-BE3C-493B-F98C195FE82A}"/>
          </ac:picMkLst>
        </pc:picChg>
        <pc:picChg chg="add mod">
          <ac:chgData name="이 태연" userId="95fb7875339b6638" providerId="LiveId" clId="{A62BC8E2-971C-4676-8FDC-75E3B9FFB2F3}" dt="2023-06-15T02:10:04.529" v="7397"/>
          <ac:picMkLst>
            <pc:docMk/>
            <pc:sldMk cId="638441952" sldId="282"/>
            <ac:picMk id="13" creationId="{57004618-67CF-6CF3-852A-D47676CF8DAD}"/>
          </ac:picMkLst>
        </pc:picChg>
        <pc:picChg chg="add del mod">
          <ac:chgData name="이 태연" userId="95fb7875339b6638" providerId="LiveId" clId="{A62BC8E2-971C-4676-8FDC-75E3B9FFB2F3}" dt="2023-06-14T22:47:18.738" v="4895"/>
          <ac:picMkLst>
            <pc:docMk/>
            <pc:sldMk cId="638441952" sldId="282"/>
            <ac:picMk id="13" creationId="{79E498EB-0C4F-D6A5-90FE-4DE226E33F9A}"/>
          </ac:picMkLst>
        </pc:picChg>
        <pc:picChg chg="mod">
          <ac:chgData name="이 태연" userId="95fb7875339b6638" providerId="LiveId" clId="{A62BC8E2-971C-4676-8FDC-75E3B9FFB2F3}" dt="2023-06-14T23:00:01.753" v="6542"/>
          <ac:picMkLst>
            <pc:docMk/>
            <pc:sldMk cId="638441952" sldId="282"/>
            <ac:picMk id="18" creationId="{B4BD2475-34F3-2220-3272-A218A3E7BE54}"/>
          </ac:picMkLst>
        </pc:picChg>
        <pc:picChg chg="mod">
          <ac:chgData name="이 태연" userId="95fb7875339b6638" providerId="LiveId" clId="{A62BC8E2-971C-4676-8FDC-75E3B9FFB2F3}" dt="2023-06-14T23:00:01.753" v="6542"/>
          <ac:picMkLst>
            <pc:docMk/>
            <pc:sldMk cId="638441952" sldId="282"/>
            <ac:picMk id="19" creationId="{906FB779-2C4F-34D1-A486-090573BC3574}"/>
          </ac:picMkLst>
        </pc:picChg>
        <pc:picChg chg="mod">
          <ac:chgData name="이 태연" userId="95fb7875339b6638" providerId="LiveId" clId="{A62BC8E2-971C-4676-8FDC-75E3B9FFB2F3}" dt="2023-06-14T23:00:01.753" v="6542"/>
          <ac:picMkLst>
            <pc:docMk/>
            <pc:sldMk cId="638441952" sldId="282"/>
            <ac:picMk id="21" creationId="{1597D996-F35A-0CCF-5454-36D16EFAB37F}"/>
          </ac:picMkLst>
        </pc:picChg>
        <pc:picChg chg="mod">
          <ac:chgData name="이 태연" userId="95fb7875339b6638" providerId="LiveId" clId="{A62BC8E2-971C-4676-8FDC-75E3B9FFB2F3}" dt="2023-06-14T23:00:13.809" v="6544"/>
          <ac:picMkLst>
            <pc:docMk/>
            <pc:sldMk cId="638441952" sldId="282"/>
            <ac:picMk id="23" creationId="{C440B5C6-A19B-A3FE-3FA1-7650A5D0143D}"/>
          </ac:picMkLst>
        </pc:picChg>
        <pc:picChg chg="add mod">
          <ac:chgData name="이 태연" userId="95fb7875339b6638" providerId="LiveId" clId="{A62BC8E2-971C-4676-8FDC-75E3B9FFB2F3}" dt="2023-06-15T00:53:27.503" v="7049" actId="1076"/>
          <ac:picMkLst>
            <pc:docMk/>
            <pc:sldMk cId="638441952" sldId="282"/>
            <ac:picMk id="25" creationId="{B3933F32-8CA1-C635-AD00-A71722EF3D00}"/>
          </ac:picMkLst>
        </pc:picChg>
      </pc:sldChg>
      <pc:sldChg chg="addSp delSp modSp add mod modTransition setBg delAnim modAnim">
        <pc:chgData name="이 태연" userId="95fb7875339b6638" providerId="LiveId" clId="{A62BC8E2-971C-4676-8FDC-75E3B9FFB2F3}" dt="2023-06-15T02:08:44.042" v="7395"/>
        <pc:sldMkLst>
          <pc:docMk/>
          <pc:sldMk cId="982743035" sldId="283"/>
        </pc:sldMkLst>
        <pc:spChg chg="add del">
          <ac:chgData name="이 태연" userId="95fb7875339b6638" providerId="LiveId" clId="{A62BC8E2-971C-4676-8FDC-75E3B9FFB2F3}" dt="2023-06-14T22:26:40.013" v="4464" actId="22"/>
          <ac:spMkLst>
            <pc:docMk/>
            <pc:sldMk cId="982743035" sldId="283"/>
            <ac:spMk id="4" creationId="{FD131078-BFC9-9ABA-1459-16B69C22D03D}"/>
          </ac:spMkLst>
        </pc:spChg>
        <pc:spChg chg="add mod or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5" creationId="{A296475A-E1CA-F3DE-A8C2-17FB6489D9A3}"/>
          </ac:spMkLst>
        </pc:spChg>
        <pc:spChg chg="del mod">
          <ac:chgData name="이 태연" userId="95fb7875339b6638" providerId="LiveId" clId="{A62BC8E2-971C-4676-8FDC-75E3B9FFB2F3}" dt="2023-06-14T22:37:26.509" v="4822" actId="478"/>
          <ac:spMkLst>
            <pc:docMk/>
            <pc:sldMk cId="982743035" sldId="283"/>
            <ac:spMk id="6" creationId="{D3EEEDCD-9D27-CCBC-5348-DB70132E9BC0}"/>
          </ac:spMkLst>
        </pc:spChg>
        <pc:spChg chg="del">
          <ac:chgData name="이 태연" userId="95fb7875339b6638" providerId="LiveId" clId="{A62BC8E2-971C-4676-8FDC-75E3B9FFB2F3}" dt="2023-06-14T22:27:04.966" v="4465" actId="478"/>
          <ac:spMkLst>
            <pc:docMk/>
            <pc:sldMk cId="982743035" sldId="283"/>
            <ac:spMk id="12" creationId="{DEB444AC-0B83-F535-F68F-315B96057085}"/>
          </ac:spMkLst>
        </pc:spChg>
        <pc:spChg chg="del mod">
          <ac:chgData name="이 태연" userId="95fb7875339b6638" providerId="LiveId" clId="{A62BC8E2-971C-4676-8FDC-75E3B9FFB2F3}" dt="2023-06-14T22:26:19.034" v="4462" actId="478"/>
          <ac:spMkLst>
            <pc:docMk/>
            <pc:sldMk cId="982743035" sldId="283"/>
            <ac:spMk id="16" creationId="{E35E4759-B5E9-886A-EA8D-D6C1FAE01E6E}"/>
          </ac:spMkLst>
        </pc:spChg>
        <pc:spChg chg="del">
          <ac:chgData name="이 태연" userId="95fb7875339b6638" providerId="LiveId" clId="{A62BC8E2-971C-4676-8FDC-75E3B9FFB2F3}" dt="2023-06-14T22:26:19.034" v="4462" actId="478"/>
          <ac:spMkLst>
            <pc:docMk/>
            <pc:sldMk cId="982743035" sldId="283"/>
            <ac:spMk id="17" creationId="{1273CBE7-F9F7-394C-F3E4-823F8AB49693}"/>
          </ac:spMkLst>
        </pc:spChg>
        <pc:spChg chg="del">
          <ac:chgData name="이 태연" userId="95fb7875339b6638" providerId="LiveId" clId="{A62BC8E2-971C-4676-8FDC-75E3B9FFB2F3}" dt="2023-06-14T22:26:16.174" v="4460" actId="478"/>
          <ac:spMkLst>
            <pc:docMk/>
            <pc:sldMk cId="982743035" sldId="283"/>
            <ac:spMk id="18" creationId="{59445D09-F038-1E41-28C9-85EBF930C8BC}"/>
          </ac:spMkLst>
        </pc:spChg>
        <pc:spChg chg="mod">
          <ac:chgData name="이 태연" userId="95fb7875339b6638" providerId="LiveId" clId="{A62BC8E2-971C-4676-8FDC-75E3B9FFB2F3}" dt="2023-06-14T22:49:27.380" v="4909" actId="404"/>
          <ac:spMkLst>
            <pc:docMk/>
            <pc:sldMk cId="982743035" sldId="283"/>
            <ac:spMk id="19" creationId="{8866843E-FCA1-E113-8C27-7A8240803E9F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26" creationId="{3003C943-7555-64A4-88A7-C53FC1CCD3C2}"/>
          </ac:spMkLst>
        </pc:spChg>
        <pc:spChg chg="add mod">
          <ac:chgData name="이 태연" userId="95fb7875339b6638" providerId="LiveId" clId="{A62BC8E2-971C-4676-8FDC-75E3B9FFB2F3}" dt="2023-06-14T22:29:24.985" v="4541"/>
          <ac:spMkLst>
            <pc:docMk/>
            <pc:sldMk cId="982743035" sldId="283"/>
            <ac:spMk id="27" creationId="{EFD3EE9D-02D4-165E-12B1-B2519D196D92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28" creationId="{AF91A35D-A126-705C-457B-4B209AF0EA86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29" creationId="{184615B8-DF95-F39C-BB01-30A8F26869A5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30" creationId="{8057DD57-F967-7ED8-C5F2-3B4C49A9B57D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71" creationId="{64D4B542-549B-951D-28D7-F4D15ABE8A76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79" creationId="{A86D3AC7-22A4-CBF5-2C72-6BD69D821475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80" creationId="{A293816B-D8AB-70B9-7453-0E2CF0B43D56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81" creationId="{FD1C0F69-6561-0F9C-8443-B038A8FCD187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82" creationId="{42E1D837-81FA-37DE-97C4-6D81C6F597B6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88" creationId="{933F72B6-FCCF-D650-D7B6-093D71444556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89" creationId="{4FE8AEF1-92BB-AD37-1EC3-FE7B596687A5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90" creationId="{9D0E505C-5E11-C79C-A134-07DAAE254E3A}"/>
          </ac:spMkLst>
        </pc:spChg>
        <pc:spChg chg="add mod">
          <ac:chgData name="이 태연" userId="95fb7875339b6638" providerId="LiveId" clId="{A62BC8E2-971C-4676-8FDC-75E3B9FFB2F3}" dt="2023-06-14T22:37:31.809" v="4823" actId="164"/>
          <ac:spMkLst>
            <pc:docMk/>
            <pc:sldMk cId="982743035" sldId="283"/>
            <ac:spMk id="91" creationId="{3F65C132-D6B9-E505-7EAF-5268414BC1B6}"/>
          </ac:spMkLst>
        </pc:spChg>
        <pc:spChg chg="mod">
          <ac:chgData name="이 태연" userId="95fb7875339b6638" providerId="LiveId" clId="{A62BC8E2-971C-4676-8FDC-75E3B9FFB2F3}" dt="2023-06-14T22:41:47.327" v="4831" actId="404"/>
          <ac:spMkLst>
            <pc:docMk/>
            <pc:sldMk cId="982743035" sldId="283"/>
            <ac:spMk id="95" creationId="{CD89C405-B34B-3A92-BB07-1E2FD73920B4}"/>
          </ac:spMkLst>
        </pc:spChg>
        <pc:spChg chg="mod">
          <ac:chgData name="이 태연" userId="95fb7875339b6638" providerId="LiveId" clId="{A62BC8E2-971C-4676-8FDC-75E3B9FFB2F3}" dt="2023-06-14T22:44:07.670" v="4876" actId="404"/>
          <ac:spMkLst>
            <pc:docMk/>
            <pc:sldMk cId="982743035" sldId="283"/>
            <ac:spMk id="97" creationId="{C48A14DD-636A-FA99-970E-2411ED530B67}"/>
          </ac:spMkLst>
        </pc:spChg>
        <pc:spChg chg="add del">
          <ac:chgData name="이 태연" userId="95fb7875339b6638" providerId="LiveId" clId="{A62BC8E2-971C-4676-8FDC-75E3B9FFB2F3}" dt="2023-06-14T22:45:39.101" v="4891" actId="11529"/>
          <ac:spMkLst>
            <pc:docMk/>
            <pc:sldMk cId="982743035" sldId="283"/>
            <ac:spMk id="103" creationId="{E0B2DF35-82C7-003A-0CF4-1DC7C3A6CB34}"/>
          </ac:spMkLst>
        </pc:spChg>
        <pc:grpChg chg="add mod ord">
          <ac:chgData name="이 태연" userId="95fb7875339b6638" providerId="LiveId" clId="{A62BC8E2-971C-4676-8FDC-75E3B9FFB2F3}" dt="2023-06-15T00:54:04.038" v="7056" actId="167"/>
          <ac:grpSpMkLst>
            <pc:docMk/>
            <pc:sldMk cId="982743035" sldId="283"/>
            <ac:grpSpMk id="3" creationId="{3EBFEE56-4106-A7E0-B71D-EC27432B6A57}"/>
          </ac:grpSpMkLst>
        </pc:grpChg>
        <pc:grpChg chg="mod">
          <ac:chgData name="이 태연" userId="95fb7875339b6638" providerId="LiveId" clId="{A62BC8E2-971C-4676-8FDC-75E3B9FFB2F3}" dt="2023-06-15T00:53:44.476" v="7051"/>
          <ac:grpSpMkLst>
            <pc:docMk/>
            <pc:sldMk cId="982743035" sldId="283"/>
            <ac:grpSpMk id="4" creationId="{47E7588C-1B82-46F4-34E7-3193CEC2B78E}"/>
          </ac:grpSpMkLst>
        </pc:grpChg>
        <pc:grpChg chg="mod">
          <ac:chgData name="이 태연" userId="95fb7875339b6638" providerId="LiveId" clId="{A62BC8E2-971C-4676-8FDC-75E3B9FFB2F3}" dt="2023-06-15T00:53:44.476" v="7051"/>
          <ac:grpSpMkLst>
            <pc:docMk/>
            <pc:sldMk cId="982743035" sldId="283"/>
            <ac:grpSpMk id="6" creationId="{4581C6C1-3AE9-773E-5471-B2A7965E1051}"/>
          </ac:grpSpMkLst>
        </pc:grpChg>
        <pc:grpChg chg="mod">
          <ac:chgData name="이 태연" userId="95fb7875339b6638" providerId="LiveId" clId="{A62BC8E2-971C-4676-8FDC-75E3B9FFB2F3}" dt="2023-06-15T00:53:44.476" v="7051"/>
          <ac:grpSpMkLst>
            <pc:docMk/>
            <pc:sldMk cId="982743035" sldId="283"/>
            <ac:grpSpMk id="7" creationId="{DE0A337D-C87A-36A1-D479-EF66607B1316}"/>
          </ac:grpSpMkLst>
        </pc:grpChg>
        <pc:grpChg chg="add mod">
          <ac:chgData name="이 태연" userId="95fb7875339b6638" providerId="LiveId" clId="{A62BC8E2-971C-4676-8FDC-75E3B9FFB2F3}" dt="2023-06-14T22:31:19.784" v="4610" actId="164"/>
          <ac:grpSpMkLst>
            <pc:docMk/>
            <pc:sldMk cId="982743035" sldId="283"/>
            <ac:grpSpMk id="33" creationId="{ADD9B0D5-582A-1FB5-AEFF-E4D136FFDA32}"/>
          </ac:grpSpMkLst>
        </pc:grpChg>
        <pc:grpChg chg="add del mod">
          <ac:chgData name="이 태연" userId="95fb7875339b6638" providerId="LiveId" clId="{A62BC8E2-971C-4676-8FDC-75E3B9FFB2F3}" dt="2023-06-14T22:31:18.015" v="4609"/>
          <ac:grpSpMkLst>
            <pc:docMk/>
            <pc:sldMk cId="982743035" sldId="283"/>
            <ac:grpSpMk id="34" creationId="{F9DD6DB3-B275-CC3A-328F-992B11B2BF0F}"/>
          </ac:grpSpMkLst>
        </pc:grpChg>
        <pc:grpChg chg="add del mod">
          <ac:chgData name="이 태연" userId="95fb7875339b6638" providerId="LiveId" clId="{A62BC8E2-971C-4676-8FDC-75E3B9FFB2F3}" dt="2023-06-14T22:32:47.605" v="4639" actId="165"/>
          <ac:grpSpMkLst>
            <pc:docMk/>
            <pc:sldMk cId="982743035" sldId="283"/>
            <ac:grpSpMk id="40" creationId="{FE209CC0-D097-1191-0402-601F3D1B5560}"/>
          </ac:grpSpMkLst>
        </pc:grpChg>
        <pc:grpChg chg="add del mod">
          <ac:chgData name="이 태연" userId="95fb7875339b6638" providerId="LiveId" clId="{A62BC8E2-971C-4676-8FDC-75E3B9FFB2F3}" dt="2023-06-14T22:31:40.843" v="4617" actId="165"/>
          <ac:grpSpMkLst>
            <pc:docMk/>
            <pc:sldMk cId="982743035" sldId="283"/>
            <ac:grpSpMk id="41" creationId="{7630ED23-1426-0990-4D50-6A71586EBF6C}"/>
          </ac:grpSpMkLst>
        </pc:grpChg>
        <pc:grpChg chg="add mod">
          <ac:chgData name="이 태연" userId="95fb7875339b6638" providerId="LiveId" clId="{A62BC8E2-971C-4676-8FDC-75E3B9FFB2F3}" dt="2023-06-14T22:37:31.809" v="4823" actId="164"/>
          <ac:grpSpMkLst>
            <pc:docMk/>
            <pc:sldMk cId="982743035" sldId="283"/>
            <ac:grpSpMk id="73" creationId="{BD7F1A45-998E-DE70-5196-87EE5E719380}"/>
          </ac:grpSpMkLst>
        </pc:grpChg>
        <pc:grpChg chg="add mod">
          <ac:chgData name="이 태연" userId="95fb7875339b6638" providerId="LiveId" clId="{A62BC8E2-971C-4676-8FDC-75E3B9FFB2F3}" dt="2023-06-14T22:37:36.523" v="4824" actId="1076"/>
          <ac:grpSpMkLst>
            <pc:docMk/>
            <pc:sldMk cId="982743035" sldId="283"/>
            <ac:grpSpMk id="92" creationId="{8C261C41-2AB4-DCFB-A199-DB3600C7DAD0}"/>
          </ac:grpSpMkLst>
        </pc:grpChg>
        <pc:grpChg chg="add mod">
          <ac:chgData name="이 태연" userId="95fb7875339b6638" providerId="LiveId" clId="{A62BC8E2-971C-4676-8FDC-75E3B9FFB2F3}" dt="2023-06-14T22:41:52.324" v="4833" actId="14100"/>
          <ac:grpSpMkLst>
            <pc:docMk/>
            <pc:sldMk cId="982743035" sldId="283"/>
            <ac:grpSpMk id="93" creationId="{2366BF2C-3F18-F708-04AE-8A7096BE1C42}"/>
          </ac:grpSpMkLst>
        </pc:grpChg>
        <pc:grpChg chg="add mod">
          <ac:chgData name="이 태연" userId="95fb7875339b6638" providerId="LiveId" clId="{A62BC8E2-971C-4676-8FDC-75E3B9FFB2F3}" dt="2023-06-14T22:44:20.002" v="4883" actId="1076"/>
          <ac:grpSpMkLst>
            <pc:docMk/>
            <pc:sldMk cId="982743035" sldId="283"/>
            <ac:grpSpMk id="96" creationId="{99974125-5F6F-2E8D-DFF8-6EBFF7378A5E}"/>
          </ac:grpSpMkLst>
        </pc:grpChg>
        <pc:picChg chg="add del mod">
          <ac:chgData name="이 태연" userId="95fb7875339b6638" providerId="LiveId" clId="{A62BC8E2-971C-4676-8FDC-75E3B9FFB2F3}" dt="2023-06-15T00:06:43.649" v="6798" actId="478"/>
          <ac:picMkLst>
            <pc:docMk/>
            <pc:sldMk cId="982743035" sldId="283"/>
            <ac:picMk id="3" creationId="{EEBA2ED8-AEFC-8006-D253-F0C592E26685}"/>
          </ac:picMkLst>
        </pc:picChg>
        <pc:picChg chg="del">
          <ac:chgData name="이 태연" userId="95fb7875339b6638" providerId="LiveId" clId="{A62BC8E2-971C-4676-8FDC-75E3B9FFB2F3}" dt="2023-06-14T22:26:15.002" v="4458" actId="478"/>
          <ac:picMkLst>
            <pc:docMk/>
            <pc:sldMk cId="982743035" sldId="283"/>
            <ac:picMk id="7" creationId="{23380D23-8592-72F1-F247-6191CC8DD94E}"/>
          </ac:picMkLst>
        </pc:picChg>
        <pc:picChg chg="mod">
          <ac:chgData name="이 태연" userId="95fb7875339b6638" providerId="LiveId" clId="{A62BC8E2-971C-4676-8FDC-75E3B9FFB2F3}" dt="2023-06-15T00:53:44.476" v="7051"/>
          <ac:picMkLst>
            <pc:docMk/>
            <pc:sldMk cId="982743035" sldId="283"/>
            <ac:picMk id="8" creationId="{21ADD263-88D1-4F81-7179-E3BDFC7AC6E1}"/>
          </ac:picMkLst>
        </pc:picChg>
        <pc:picChg chg="mod">
          <ac:chgData name="이 태연" userId="95fb7875339b6638" providerId="LiveId" clId="{A62BC8E2-971C-4676-8FDC-75E3B9FFB2F3}" dt="2023-06-15T00:53:44.476" v="7051"/>
          <ac:picMkLst>
            <pc:docMk/>
            <pc:sldMk cId="982743035" sldId="283"/>
            <ac:picMk id="9" creationId="{BE5C8608-5CD6-BAB1-554E-40D872134B40}"/>
          </ac:picMkLst>
        </pc:picChg>
        <pc:picChg chg="mod">
          <ac:chgData name="이 태연" userId="95fb7875339b6638" providerId="LiveId" clId="{A62BC8E2-971C-4676-8FDC-75E3B9FFB2F3}" dt="2023-06-15T00:53:44.476" v="7051"/>
          <ac:picMkLst>
            <pc:docMk/>
            <pc:sldMk cId="982743035" sldId="283"/>
            <ac:picMk id="10" creationId="{FC683273-B217-D2EE-E8A3-9A3C5DD960EB}"/>
          </ac:picMkLst>
        </pc:picChg>
        <pc:picChg chg="add mod">
          <ac:chgData name="이 태연" userId="95fb7875339b6638" providerId="LiveId" clId="{A62BC8E2-971C-4676-8FDC-75E3B9FFB2F3}" dt="2023-06-15T02:08:44.042" v="7395"/>
          <ac:picMkLst>
            <pc:docMk/>
            <pc:sldMk cId="982743035" sldId="283"/>
            <ac:picMk id="11" creationId="{24CA6182-8250-ECDC-F089-3AB199CB23CD}"/>
          </ac:picMkLst>
        </pc:picChg>
        <pc:picChg chg="del">
          <ac:chgData name="이 태연" userId="95fb7875339b6638" providerId="LiveId" clId="{A62BC8E2-971C-4676-8FDC-75E3B9FFB2F3}" dt="2023-06-14T22:26:16.726" v="4461" actId="478"/>
          <ac:picMkLst>
            <pc:docMk/>
            <pc:sldMk cId="982743035" sldId="283"/>
            <ac:picMk id="11" creationId="{FE06326F-E3E5-EBD6-D28D-BFE37F0F2CFE}"/>
          </ac:picMkLst>
        </pc:picChg>
        <pc:picChg chg="mod">
          <ac:chgData name="이 태연" userId="95fb7875339b6638" providerId="LiveId" clId="{A62BC8E2-971C-4676-8FDC-75E3B9FFB2F3}" dt="2023-06-14T22:41:39.123" v="4825"/>
          <ac:picMkLst>
            <pc:docMk/>
            <pc:sldMk cId="982743035" sldId="283"/>
            <ac:picMk id="94" creationId="{604A275A-0252-1E28-0DD5-94FDE32355A1}"/>
          </ac:picMkLst>
        </pc:picChg>
        <pc:picChg chg="mod">
          <ac:chgData name="이 태연" userId="95fb7875339b6638" providerId="LiveId" clId="{A62BC8E2-971C-4676-8FDC-75E3B9FFB2F3}" dt="2023-06-14T22:44:13.883" v="4880" actId="1076"/>
          <ac:picMkLst>
            <pc:docMk/>
            <pc:sldMk cId="982743035" sldId="283"/>
            <ac:picMk id="98" creationId="{D13561FB-7B93-E0FF-01FE-12E4F49525DF}"/>
          </ac:picMkLst>
        </pc:picChg>
        <pc:inkChg chg="add">
          <ac:chgData name="이 태연" userId="95fb7875339b6638" providerId="LiveId" clId="{A62BC8E2-971C-4676-8FDC-75E3B9FFB2F3}" dt="2023-06-14T22:44:35.052" v="4884" actId="9405"/>
          <ac:inkMkLst>
            <pc:docMk/>
            <pc:sldMk cId="982743035" sldId="283"/>
            <ac:inkMk id="99" creationId="{1DE80158-EAD2-A851-7084-E1DA4D2476A5}"/>
          </ac:inkMkLst>
        </pc:inkChg>
        <pc:inkChg chg="add">
          <ac:chgData name="이 태연" userId="95fb7875339b6638" providerId="LiveId" clId="{A62BC8E2-971C-4676-8FDC-75E3B9FFB2F3}" dt="2023-06-14T22:44:36.916" v="4885" actId="9405"/>
          <ac:inkMkLst>
            <pc:docMk/>
            <pc:sldMk cId="982743035" sldId="283"/>
            <ac:inkMk id="100" creationId="{14FABC8A-091E-1E64-EEAC-BF9949784B63}"/>
          </ac:inkMkLst>
        </pc:inkChg>
        <pc:inkChg chg="add del">
          <ac:chgData name="이 태연" userId="95fb7875339b6638" providerId="LiveId" clId="{A62BC8E2-971C-4676-8FDC-75E3B9FFB2F3}" dt="2023-06-14T22:45:25.945" v="4887" actId="9405"/>
          <ac:inkMkLst>
            <pc:docMk/>
            <pc:sldMk cId="982743035" sldId="283"/>
            <ac:inkMk id="101" creationId="{EFD685A1-3EAA-9A6E-92F4-7264D4F4E855}"/>
          </ac:inkMkLst>
        </pc:inkChg>
        <pc:inkChg chg="add del">
          <ac:chgData name="이 태연" userId="95fb7875339b6638" providerId="LiveId" clId="{A62BC8E2-971C-4676-8FDC-75E3B9FFB2F3}" dt="2023-06-14T22:45:30.100" v="4889" actId="9405"/>
          <ac:inkMkLst>
            <pc:docMk/>
            <pc:sldMk cId="982743035" sldId="283"/>
            <ac:inkMk id="102" creationId="{D58B9D7B-F411-5942-356A-EA986ADE5569}"/>
          </ac:inkMkLst>
        </pc:inkChg>
        <pc:cxnChg chg="add del mod">
          <ac:chgData name="이 태연" userId="95fb7875339b6638" providerId="LiveId" clId="{A62BC8E2-971C-4676-8FDC-75E3B9FFB2F3}" dt="2023-06-14T22:28:01.447" v="4517" actId="11529"/>
          <ac:cxnSpMkLst>
            <pc:docMk/>
            <pc:sldMk cId="982743035" sldId="283"/>
            <ac:cxnSpMk id="9" creationId="{A55F9E0F-6683-42EC-7F06-C6F28AA98940}"/>
          </ac:cxnSpMkLst>
        </pc:cxnChg>
        <pc:cxnChg chg="add del mod">
          <ac:chgData name="이 태연" userId="95fb7875339b6638" providerId="LiveId" clId="{A62BC8E2-971C-4676-8FDC-75E3B9FFB2F3}" dt="2023-06-14T22:28:12.382" v="4519" actId="11529"/>
          <ac:cxnSpMkLst>
            <pc:docMk/>
            <pc:sldMk cId="982743035" sldId="283"/>
            <ac:cxnSpMk id="13" creationId="{6FF7DEE4-0A53-428C-3D23-50C7BE1DE248}"/>
          </ac:cxnSpMkLst>
        </pc:cxnChg>
        <pc:cxnChg chg="add mod topLvl">
          <ac:chgData name="이 태연" userId="95fb7875339b6638" providerId="LiveId" clId="{A62BC8E2-971C-4676-8FDC-75E3B9FFB2F3}" dt="2023-06-14T22:37:31.809" v="4823" actId="164"/>
          <ac:cxnSpMkLst>
            <pc:docMk/>
            <pc:sldMk cId="982743035" sldId="283"/>
            <ac:cxnSpMk id="15" creationId="{DCE3307A-9345-A128-4C95-BDD6F0322BB6}"/>
          </ac:cxnSpMkLst>
        </pc:cxnChg>
        <pc:cxnChg chg="add mod topLvl">
          <ac:chgData name="이 태연" userId="95fb7875339b6638" providerId="LiveId" clId="{A62BC8E2-971C-4676-8FDC-75E3B9FFB2F3}" dt="2023-06-14T22:37:31.809" v="4823" actId="164"/>
          <ac:cxnSpMkLst>
            <pc:docMk/>
            <pc:sldMk cId="982743035" sldId="283"/>
            <ac:cxnSpMk id="21" creationId="{6BF4C5E5-A4DE-6544-13B2-48A6EAA1CBF0}"/>
          </ac:cxnSpMkLst>
        </pc:cxnChg>
        <pc:cxnChg chg="add del mod topLvl">
          <ac:chgData name="이 태연" userId="95fb7875339b6638" providerId="LiveId" clId="{A62BC8E2-971C-4676-8FDC-75E3B9FFB2F3}" dt="2023-06-14T22:32:57.411" v="4643" actId="478"/>
          <ac:cxnSpMkLst>
            <pc:docMk/>
            <pc:sldMk cId="982743035" sldId="283"/>
            <ac:cxnSpMk id="22" creationId="{029368DB-791E-4689-FF37-3BED0845A9B1}"/>
          </ac:cxnSpMkLst>
        </pc:cxnChg>
        <pc:cxnChg chg="add del mod topLvl">
          <ac:chgData name="이 태연" userId="95fb7875339b6638" providerId="LiveId" clId="{A62BC8E2-971C-4676-8FDC-75E3B9FFB2F3}" dt="2023-06-14T22:32:56.588" v="4642" actId="478"/>
          <ac:cxnSpMkLst>
            <pc:docMk/>
            <pc:sldMk cId="982743035" sldId="283"/>
            <ac:cxnSpMk id="23" creationId="{7350EA1E-5866-E1DD-2B19-8149A4DAAE4B}"/>
          </ac:cxnSpMkLst>
        </pc:cxnChg>
        <pc:cxnChg chg="add del mod topLvl">
          <ac:chgData name="이 태연" userId="95fb7875339b6638" providerId="LiveId" clId="{A62BC8E2-971C-4676-8FDC-75E3B9FFB2F3}" dt="2023-06-14T22:32:55.837" v="4641" actId="478"/>
          <ac:cxnSpMkLst>
            <pc:docMk/>
            <pc:sldMk cId="982743035" sldId="283"/>
            <ac:cxnSpMk id="24" creationId="{E3A93370-D2C7-3EC1-866A-5F200C2526D7}"/>
          </ac:cxnSpMkLst>
        </pc:cxnChg>
        <pc:cxnChg chg="add mod topLvl">
          <ac:chgData name="이 태연" userId="95fb7875339b6638" providerId="LiveId" clId="{A62BC8E2-971C-4676-8FDC-75E3B9FFB2F3}" dt="2023-06-14T22:37:31.809" v="4823" actId="164"/>
          <ac:cxnSpMkLst>
            <pc:docMk/>
            <pc:sldMk cId="982743035" sldId="283"/>
            <ac:cxnSpMk id="25" creationId="{52CB841D-F8C7-9517-8709-E073D5A04ECE}"/>
          </ac:cxnSpMkLst>
        </pc:cxnChg>
        <pc:cxnChg chg="mod">
          <ac:chgData name="이 태연" userId="95fb7875339b6638" providerId="LiveId" clId="{A62BC8E2-971C-4676-8FDC-75E3B9FFB2F3}" dt="2023-06-14T22:31:13.708" v="4606"/>
          <ac:cxnSpMkLst>
            <pc:docMk/>
            <pc:sldMk cId="982743035" sldId="283"/>
            <ac:cxnSpMk id="35" creationId="{EA662833-5B45-8957-9CFF-F3FC752F44A0}"/>
          </ac:cxnSpMkLst>
        </pc:cxnChg>
        <pc:cxnChg chg="mod">
          <ac:chgData name="이 태연" userId="95fb7875339b6638" providerId="LiveId" clId="{A62BC8E2-971C-4676-8FDC-75E3B9FFB2F3}" dt="2023-06-14T22:31:13.708" v="4606"/>
          <ac:cxnSpMkLst>
            <pc:docMk/>
            <pc:sldMk cId="982743035" sldId="283"/>
            <ac:cxnSpMk id="36" creationId="{004ABED0-62B9-EBCD-7E4E-15F9841A1F5B}"/>
          </ac:cxnSpMkLst>
        </pc:cxnChg>
        <pc:cxnChg chg="mod">
          <ac:chgData name="이 태연" userId="95fb7875339b6638" providerId="LiveId" clId="{A62BC8E2-971C-4676-8FDC-75E3B9FFB2F3}" dt="2023-06-14T22:31:13.708" v="4606"/>
          <ac:cxnSpMkLst>
            <pc:docMk/>
            <pc:sldMk cId="982743035" sldId="283"/>
            <ac:cxnSpMk id="37" creationId="{D1599240-3B22-CCF5-A78E-2BAFD071D968}"/>
          </ac:cxnSpMkLst>
        </pc:cxnChg>
        <pc:cxnChg chg="mod">
          <ac:chgData name="이 태연" userId="95fb7875339b6638" providerId="LiveId" clId="{A62BC8E2-971C-4676-8FDC-75E3B9FFB2F3}" dt="2023-06-14T22:31:13.708" v="4606"/>
          <ac:cxnSpMkLst>
            <pc:docMk/>
            <pc:sldMk cId="982743035" sldId="283"/>
            <ac:cxnSpMk id="38" creationId="{76DB5216-AB6D-EB13-5D6B-37FED41E898D}"/>
          </ac:cxnSpMkLst>
        </pc:cxnChg>
        <pc:cxnChg chg="mod">
          <ac:chgData name="이 태연" userId="95fb7875339b6638" providerId="LiveId" clId="{A62BC8E2-971C-4676-8FDC-75E3B9FFB2F3}" dt="2023-06-14T22:31:13.708" v="4606"/>
          <ac:cxnSpMkLst>
            <pc:docMk/>
            <pc:sldMk cId="982743035" sldId="283"/>
            <ac:cxnSpMk id="39" creationId="{8C720FB7-935A-CBB5-92F4-E9EC12500D35}"/>
          </ac:cxnSpMkLst>
        </pc:cxnChg>
        <pc:cxnChg chg="mod ord topLvl">
          <ac:chgData name="이 태연" userId="95fb7875339b6638" providerId="LiveId" clId="{A62BC8E2-971C-4676-8FDC-75E3B9FFB2F3}" dt="2023-06-14T22:37:31.809" v="4823" actId="164"/>
          <ac:cxnSpMkLst>
            <pc:docMk/>
            <pc:sldMk cId="982743035" sldId="283"/>
            <ac:cxnSpMk id="42" creationId="{29DABD04-803C-837F-370B-9063998D16BD}"/>
          </ac:cxnSpMkLst>
        </pc:cxnChg>
        <pc:cxnChg chg="mod topLvl">
          <ac:chgData name="이 태연" userId="95fb7875339b6638" providerId="LiveId" clId="{A62BC8E2-971C-4676-8FDC-75E3B9FFB2F3}" dt="2023-06-14T22:34:09.490" v="4705" actId="164"/>
          <ac:cxnSpMkLst>
            <pc:docMk/>
            <pc:sldMk cId="982743035" sldId="283"/>
            <ac:cxnSpMk id="43" creationId="{4EA191F9-6922-1A4B-5FE2-A8D7A518E533}"/>
          </ac:cxnSpMkLst>
        </pc:cxnChg>
        <pc:cxnChg chg="del mod topLvl">
          <ac:chgData name="이 태연" userId="95fb7875339b6638" providerId="LiveId" clId="{A62BC8E2-971C-4676-8FDC-75E3B9FFB2F3}" dt="2023-06-14T22:32:17.237" v="4628" actId="478"/>
          <ac:cxnSpMkLst>
            <pc:docMk/>
            <pc:sldMk cId="982743035" sldId="283"/>
            <ac:cxnSpMk id="44" creationId="{49C27442-B602-C9EF-2F86-ECEAEC68A090}"/>
          </ac:cxnSpMkLst>
        </pc:cxnChg>
        <pc:cxnChg chg="del mod topLvl">
          <ac:chgData name="이 태연" userId="95fb7875339b6638" providerId="LiveId" clId="{A62BC8E2-971C-4676-8FDC-75E3B9FFB2F3}" dt="2023-06-14T22:32:16.690" v="4627" actId="478"/>
          <ac:cxnSpMkLst>
            <pc:docMk/>
            <pc:sldMk cId="982743035" sldId="283"/>
            <ac:cxnSpMk id="45" creationId="{676D5DFA-A99F-FBC1-773B-B8815D4A954D}"/>
          </ac:cxnSpMkLst>
        </pc:cxnChg>
        <pc:cxnChg chg="del mod topLvl">
          <ac:chgData name="이 태연" userId="95fb7875339b6638" providerId="LiveId" clId="{A62BC8E2-971C-4676-8FDC-75E3B9FFB2F3}" dt="2023-06-14T22:32:18.762" v="4629" actId="478"/>
          <ac:cxnSpMkLst>
            <pc:docMk/>
            <pc:sldMk cId="982743035" sldId="283"/>
            <ac:cxnSpMk id="46" creationId="{B41C639F-F39D-91E9-B66B-37F3671AB749}"/>
          </ac:cxnSpMkLst>
        </pc:cxnChg>
        <pc:cxnChg chg="mod topLvl">
          <ac:chgData name="이 태연" userId="95fb7875339b6638" providerId="LiveId" clId="{A62BC8E2-971C-4676-8FDC-75E3B9FFB2F3}" dt="2023-06-14T22:34:09.490" v="4705" actId="164"/>
          <ac:cxnSpMkLst>
            <pc:docMk/>
            <pc:sldMk cId="982743035" sldId="283"/>
            <ac:cxnSpMk id="47" creationId="{458947E7-015F-C892-8B5F-E5BED2FCCA83}"/>
          </ac:cxnSpMkLst>
        </pc:cxnChg>
        <pc:cxnChg chg="add del mod">
          <ac:chgData name="이 태연" userId="95fb7875339b6638" providerId="LiveId" clId="{A62BC8E2-971C-4676-8FDC-75E3B9FFB2F3}" dt="2023-06-14T22:32:22.740" v="4631"/>
          <ac:cxnSpMkLst>
            <pc:docMk/>
            <pc:sldMk cId="982743035" sldId="283"/>
            <ac:cxnSpMk id="61" creationId="{9C60DB15-0FC1-43CC-BBAF-C2A3181F263F}"/>
          </ac:cxnSpMkLst>
        </pc:cxnChg>
        <pc:cxnChg chg="add mod">
          <ac:chgData name="이 태연" userId="95fb7875339b6638" providerId="LiveId" clId="{A62BC8E2-971C-4676-8FDC-75E3B9FFB2F3}" dt="2023-06-14T22:34:09.490" v="4705" actId="164"/>
          <ac:cxnSpMkLst>
            <pc:docMk/>
            <pc:sldMk cId="982743035" sldId="283"/>
            <ac:cxnSpMk id="62" creationId="{4B42C77D-DFA7-A71D-F107-4186988824CA}"/>
          </ac:cxnSpMkLst>
        </pc:cxnChg>
        <pc:cxnChg chg="add mod">
          <ac:chgData name="이 태연" userId="95fb7875339b6638" providerId="LiveId" clId="{A62BC8E2-971C-4676-8FDC-75E3B9FFB2F3}" dt="2023-06-14T22:34:09.490" v="4705" actId="164"/>
          <ac:cxnSpMkLst>
            <pc:docMk/>
            <pc:sldMk cId="982743035" sldId="283"/>
            <ac:cxnSpMk id="63" creationId="{46BBC227-0A46-D9E5-60DF-69AF7C75C599}"/>
          </ac:cxnSpMkLst>
        </pc:cxnChg>
        <pc:cxnChg chg="add mod">
          <ac:chgData name="이 태연" userId="95fb7875339b6638" providerId="LiveId" clId="{A62BC8E2-971C-4676-8FDC-75E3B9FFB2F3}" dt="2023-06-14T22:34:09.490" v="4705" actId="164"/>
          <ac:cxnSpMkLst>
            <pc:docMk/>
            <pc:sldMk cId="982743035" sldId="283"/>
            <ac:cxnSpMk id="64" creationId="{4BFE6213-30B2-7053-F007-006172B40392}"/>
          </ac:cxnSpMkLst>
        </pc:cxnChg>
        <pc:cxnChg chg="add mod">
          <ac:chgData name="이 태연" userId="95fb7875339b6638" providerId="LiveId" clId="{A62BC8E2-971C-4676-8FDC-75E3B9FFB2F3}" dt="2023-06-14T22:37:31.809" v="4823" actId="164"/>
          <ac:cxnSpMkLst>
            <pc:docMk/>
            <pc:sldMk cId="982743035" sldId="283"/>
            <ac:cxnSpMk id="66" creationId="{484A721F-EEBD-621C-A713-CD528E98B9E1}"/>
          </ac:cxnSpMkLst>
        </pc:cxnChg>
        <pc:cxnChg chg="add mod">
          <ac:chgData name="이 태연" userId="95fb7875339b6638" providerId="LiveId" clId="{A62BC8E2-971C-4676-8FDC-75E3B9FFB2F3}" dt="2023-06-14T22:37:31.809" v="4823" actId="164"/>
          <ac:cxnSpMkLst>
            <pc:docMk/>
            <pc:sldMk cId="982743035" sldId="283"/>
            <ac:cxnSpMk id="67" creationId="{A746D235-62AD-9832-93E0-A96A8E5E5931}"/>
          </ac:cxnSpMkLst>
        </pc:cxnChg>
        <pc:cxnChg chg="add mod">
          <ac:chgData name="이 태연" userId="95fb7875339b6638" providerId="LiveId" clId="{A62BC8E2-971C-4676-8FDC-75E3B9FFB2F3}" dt="2023-06-14T22:37:31.809" v="4823" actId="164"/>
          <ac:cxnSpMkLst>
            <pc:docMk/>
            <pc:sldMk cId="982743035" sldId="283"/>
            <ac:cxnSpMk id="68" creationId="{ED954C44-680D-2FED-84D1-82DD9C4146D7}"/>
          </ac:cxnSpMkLst>
        </pc:cxnChg>
        <pc:cxnChg chg="add del">
          <ac:chgData name="이 태연" userId="95fb7875339b6638" providerId="LiveId" clId="{A62BC8E2-971C-4676-8FDC-75E3B9FFB2F3}" dt="2023-06-14T22:34:17.381" v="4707" actId="11529"/>
          <ac:cxnSpMkLst>
            <pc:docMk/>
            <pc:sldMk cId="982743035" sldId="283"/>
            <ac:cxnSpMk id="75" creationId="{D699D26B-BDDC-DC2C-0EBE-F30465A0AFAC}"/>
          </ac:cxnSpMkLst>
        </pc:cxnChg>
        <pc:cxnChg chg="add mod ord">
          <ac:chgData name="이 태연" userId="95fb7875339b6638" providerId="LiveId" clId="{A62BC8E2-971C-4676-8FDC-75E3B9FFB2F3}" dt="2023-06-14T22:37:31.809" v="4823" actId="164"/>
          <ac:cxnSpMkLst>
            <pc:docMk/>
            <pc:sldMk cId="982743035" sldId="283"/>
            <ac:cxnSpMk id="84" creationId="{3AA15131-1D01-BCA5-0820-8081E4BB5078}"/>
          </ac:cxnSpMkLst>
        </pc:cxnChg>
        <pc:cxnChg chg="add mod ord">
          <ac:chgData name="이 태연" userId="95fb7875339b6638" providerId="LiveId" clId="{A62BC8E2-971C-4676-8FDC-75E3B9FFB2F3}" dt="2023-06-14T22:37:31.809" v="4823" actId="164"/>
          <ac:cxnSpMkLst>
            <pc:docMk/>
            <pc:sldMk cId="982743035" sldId="283"/>
            <ac:cxnSpMk id="85" creationId="{D68EDDF7-1E13-B7F7-C112-15EC327C4AFC}"/>
          </ac:cxnSpMkLst>
        </pc:cxnChg>
      </pc:sldChg>
      <pc:sldChg chg="addSp delSp modSp add mod modTransition setBg delAnim modAnim">
        <pc:chgData name="이 태연" userId="95fb7875339b6638" providerId="LiveId" clId="{A62BC8E2-971C-4676-8FDC-75E3B9FFB2F3}" dt="2023-06-15T02:20:48.081" v="7447"/>
        <pc:sldMkLst>
          <pc:docMk/>
          <pc:sldMk cId="3646851637" sldId="284"/>
        </pc:sldMkLst>
        <pc:spChg chg="mod">
          <ac:chgData name="이 태연" userId="95fb7875339b6638" providerId="LiveId" clId="{A62BC8E2-971C-4676-8FDC-75E3B9FFB2F3}" dt="2023-06-14T22:50:40.332" v="4958" actId="1076"/>
          <ac:spMkLst>
            <pc:docMk/>
            <pc:sldMk cId="3646851637" sldId="284"/>
            <ac:spMk id="2" creationId="{C3899B29-B15A-BE1C-8672-D05F875CEAB2}"/>
          </ac:spMkLst>
        </pc:spChg>
        <pc:spChg chg="del">
          <ac:chgData name="이 태연" userId="95fb7875339b6638" providerId="LiveId" clId="{A62BC8E2-971C-4676-8FDC-75E3B9FFB2F3}" dt="2023-06-14T22:47:24.346" v="4898" actId="478"/>
          <ac:spMkLst>
            <pc:docMk/>
            <pc:sldMk cId="3646851637" sldId="284"/>
            <ac:spMk id="6" creationId="{D3EEEDCD-9D27-CCBC-5348-DB70132E9BC0}"/>
          </ac:spMkLst>
        </pc:spChg>
        <pc:spChg chg="add mod">
          <ac:chgData name="이 태연" userId="95fb7875339b6638" providerId="LiveId" clId="{A62BC8E2-971C-4676-8FDC-75E3B9FFB2F3}" dt="2023-06-14T23:02:43.972" v="6625" actId="20577"/>
          <ac:spMkLst>
            <pc:docMk/>
            <pc:sldMk cId="3646851637" sldId="284"/>
            <ac:spMk id="16" creationId="{49FBCC42-EAEA-F208-4912-02001A6B3084}"/>
          </ac:spMkLst>
        </pc:spChg>
        <pc:spChg chg="add del mod">
          <ac:chgData name="이 태연" userId="95fb7875339b6638" providerId="LiveId" clId="{A62BC8E2-971C-4676-8FDC-75E3B9FFB2F3}" dt="2023-06-15T01:36:21.901" v="7096" actId="478"/>
          <ac:spMkLst>
            <pc:docMk/>
            <pc:sldMk cId="3646851637" sldId="284"/>
            <ac:spMk id="17" creationId="{59F1BC71-B4DE-C02E-3553-3915D3B8C627}"/>
          </ac:spMkLst>
        </pc:spChg>
        <pc:spChg chg="add mod">
          <ac:chgData name="이 태연" userId="95fb7875339b6638" providerId="LiveId" clId="{A62BC8E2-971C-4676-8FDC-75E3B9FFB2F3}" dt="2023-06-15T02:20:48.081" v="7447"/>
          <ac:spMkLst>
            <pc:docMk/>
            <pc:sldMk cId="3646851637" sldId="284"/>
            <ac:spMk id="23" creationId="{7F0E4F82-B260-9B1C-A3EE-A1727B817B19}"/>
          </ac:spMkLst>
        </pc:spChg>
        <pc:spChg chg="add mod ord">
          <ac:chgData name="이 태연" userId="95fb7875339b6638" providerId="LiveId" clId="{A62BC8E2-971C-4676-8FDC-75E3B9FFB2F3}" dt="2023-06-15T02:20:39.259" v="7421"/>
          <ac:spMkLst>
            <pc:docMk/>
            <pc:sldMk cId="3646851637" sldId="284"/>
            <ac:spMk id="24" creationId="{39E6BCBD-CE44-412F-EE82-4F22B7F2832E}"/>
          </ac:spMkLst>
        </pc:spChg>
        <pc:spChg chg="add mod">
          <ac:chgData name="이 태연" userId="95fb7875339b6638" providerId="LiveId" clId="{A62BC8E2-971C-4676-8FDC-75E3B9FFB2F3}" dt="2023-06-15T01:53:11.820" v="7313" actId="403"/>
          <ac:spMkLst>
            <pc:docMk/>
            <pc:sldMk cId="3646851637" sldId="284"/>
            <ac:spMk id="27" creationId="{516D026D-DFCC-E537-ABFD-008706306089}"/>
          </ac:spMkLst>
        </pc:spChg>
        <pc:spChg chg="add mod">
          <ac:chgData name="이 태연" userId="95fb7875339b6638" providerId="LiveId" clId="{A62BC8E2-971C-4676-8FDC-75E3B9FFB2F3}" dt="2023-06-15T01:59:31.181" v="7363" actId="1076"/>
          <ac:spMkLst>
            <pc:docMk/>
            <pc:sldMk cId="3646851637" sldId="284"/>
            <ac:spMk id="35" creationId="{710475FB-F2DA-2506-99E1-9561046CA016}"/>
          </ac:spMkLst>
        </pc:spChg>
        <pc:grpChg chg="add del mod">
          <ac:chgData name="이 태연" userId="95fb7875339b6638" providerId="LiveId" clId="{A62BC8E2-971C-4676-8FDC-75E3B9FFB2F3}" dt="2023-06-15T01:40:21.889" v="7184" actId="478"/>
          <ac:grpSpMkLst>
            <pc:docMk/>
            <pc:sldMk cId="3646851637" sldId="284"/>
            <ac:grpSpMk id="3" creationId="{95E76715-3206-2A87-6728-C05DCC68593D}"/>
          </ac:grpSpMkLst>
        </pc:grpChg>
        <pc:grpChg chg="mod">
          <ac:chgData name="이 태연" userId="95fb7875339b6638" providerId="LiveId" clId="{A62BC8E2-971C-4676-8FDC-75E3B9FFB2F3}" dt="2023-06-14T22:47:30.105" v="4899"/>
          <ac:grpSpMkLst>
            <pc:docMk/>
            <pc:sldMk cId="3646851637" sldId="284"/>
            <ac:grpSpMk id="5" creationId="{8B59AF07-2054-BAD5-B1C4-BCB34B4F3CD8}"/>
          </ac:grpSpMkLst>
        </pc:grpChg>
        <pc:grpChg chg="mod">
          <ac:chgData name="이 태연" userId="95fb7875339b6638" providerId="LiveId" clId="{A62BC8E2-971C-4676-8FDC-75E3B9FFB2F3}" dt="2023-06-14T22:47:30.105" v="4899"/>
          <ac:grpSpMkLst>
            <pc:docMk/>
            <pc:sldMk cId="3646851637" sldId="284"/>
            <ac:grpSpMk id="7" creationId="{194EFC5C-90FA-0646-302F-DB01A76D6792}"/>
          </ac:grpSpMkLst>
        </pc:grpChg>
        <pc:grpChg chg="add del mod">
          <ac:chgData name="이 태연" userId="95fb7875339b6638" providerId="LiveId" clId="{A62BC8E2-971C-4676-8FDC-75E3B9FFB2F3}" dt="2023-06-15T01:36:21.901" v="7096" actId="478"/>
          <ac:grpSpMkLst>
            <pc:docMk/>
            <pc:sldMk cId="3646851637" sldId="284"/>
            <ac:grpSpMk id="10" creationId="{5D3CEE0F-1BA5-A74F-89A7-B66E26F8ADA1}"/>
          </ac:grpSpMkLst>
        </pc:grpChg>
        <pc:grpChg chg="add del mod">
          <ac:chgData name="이 태연" userId="95fb7875339b6638" providerId="LiveId" clId="{A62BC8E2-971C-4676-8FDC-75E3B9FFB2F3}" dt="2023-06-15T01:36:21.901" v="7096" actId="478"/>
          <ac:grpSpMkLst>
            <pc:docMk/>
            <pc:sldMk cId="3646851637" sldId="284"/>
            <ac:grpSpMk id="12" creationId="{0DF00160-38A4-8A91-86A5-59709BF199C5}"/>
          </ac:grpSpMkLst>
        </pc:grpChg>
        <pc:grpChg chg="add mod">
          <ac:chgData name="이 태연" userId="95fb7875339b6638" providerId="LiveId" clId="{A62BC8E2-971C-4676-8FDC-75E3B9FFB2F3}" dt="2023-06-15T01:51:50.590" v="7283" actId="164"/>
          <ac:grpSpMkLst>
            <pc:docMk/>
            <pc:sldMk cId="3646851637" sldId="284"/>
            <ac:grpSpMk id="25" creationId="{83780357-3050-8E9B-66DD-2651A6A2FC54}"/>
          </ac:grpSpMkLst>
        </pc:grpChg>
        <pc:grpChg chg="add del mod">
          <ac:chgData name="이 태연" userId="95fb7875339b6638" providerId="LiveId" clId="{A62BC8E2-971C-4676-8FDC-75E3B9FFB2F3}" dt="2023-06-15T01:59:12.438" v="7357" actId="478"/>
          <ac:grpSpMkLst>
            <pc:docMk/>
            <pc:sldMk cId="3646851637" sldId="284"/>
            <ac:grpSpMk id="32" creationId="{888BDF70-C440-4907-67F8-5112DAA637EF}"/>
          </ac:grpSpMkLst>
        </pc:grpChg>
        <pc:grpChg chg="add del mod">
          <ac:chgData name="이 태연" userId="95fb7875339b6638" providerId="LiveId" clId="{A62BC8E2-971C-4676-8FDC-75E3B9FFB2F3}" dt="2023-06-15T01:59:12.438" v="7357" actId="478"/>
          <ac:grpSpMkLst>
            <pc:docMk/>
            <pc:sldMk cId="3646851637" sldId="284"/>
            <ac:grpSpMk id="36" creationId="{4CD55E48-D8B2-9ACA-3E00-D230FB64E7E8}"/>
          </ac:grpSpMkLst>
        </pc:grpChg>
        <pc:grpChg chg="add mod">
          <ac:chgData name="이 태연" userId="95fb7875339b6638" providerId="LiveId" clId="{A62BC8E2-971C-4676-8FDC-75E3B9FFB2F3}" dt="2023-06-15T01:59:19.406" v="7359" actId="164"/>
          <ac:grpSpMkLst>
            <pc:docMk/>
            <pc:sldMk cId="3646851637" sldId="284"/>
            <ac:grpSpMk id="39" creationId="{A1261BC8-1C78-0D88-7FA8-07C406D76B38}"/>
          </ac:grpSpMkLst>
        </pc:grpChg>
        <pc:grpChg chg="add mod">
          <ac:chgData name="이 태연" userId="95fb7875339b6638" providerId="LiveId" clId="{A62BC8E2-971C-4676-8FDC-75E3B9FFB2F3}" dt="2023-06-15T01:59:26.297" v="7362" actId="1076"/>
          <ac:grpSpMkLst>
            <pc:docMk/>
            <pc:sldMk cId="3646851637" sldId="284"/>
            <ac:grpSpMk id="40" creationId="{3322BC4C-047F-31C1-EB32-C70511B142D8}"/>
          </ac:grpSpMkLst>
        </pc:grpChg>
        <pc:picChg chg="del">
          <ac:chgData name="이 태연" userId="95fb7875339b6638" providerId="LiveId" clId="{A62BC8E2-971C-4676-8FDC-75E3B9FFB2F3}" dt="2023-06-14T22:47:23.066" v="4897" actId="478"/>
          <ac:picMkLst>
            <pc:docMk/>
            <pc:sldMk cId="3646851637" sldId="284"/>
            <ac:picMk id="4" creationId="{2B918189-59E7-D792-9744-3E777D1E0552}"/>
          </ac:picMkLst>
        </pc:picChg>
        <pc:picChg chg="add del mod">
          <ac:chgData name="이 태연" userId="95fb7875339b6638" providerId="LiveId" clId="{A62BC8E2-971C-4676-8FDC-75E3B9FFB2F3}" dt="2023-06-15T00:06:51.458" v="6801" actId="478"/>
          <ac:picMkLst>
            <pc:docMk/>
            <pc:sldMk cId="3646851637" sldId="284"/>
            <ac:picMk id="4" creationId="{CB1A3D82-34C6-8614-3601-03B1ADDB6B9A}"/>
          </ac:picMkLst>
        </pc:picChg>
        <pc:picChg chg="add mod">
          <ac:chgData name="이 태연" userId="95fb7875339b6638" providerId="LiveId" clId="{A62BC8E2-971C-4676-8FDC-75E3B9FFB2F3}" dt="2023-06-15T01:59:19.406" v="7359" actId="164"/>
          <ac:picMkLst>
            <pc:docMk/>
            <pc:sldMk cId="3646851637" sldId="284"/>
            <ac:picMk id="6" creationId="{5C87A727-5027-0DE4-75EF-9E43B67F39C7}"/>
          </ac:picMkLst>
        </pc:picChg>
        <pc:picChg chg="mod">
          <ac:chgData name="이 태연" userId="95fb7875339b6638" providerId="LiveId" clId="{A62BC8E2-971C-4676-8FDC-75E3B9FFB2F3}" dt="2023-06-14T22:47:30.105" v="4899"/>
          <ac:picMkLst>
            <pc:docMk/>
            <pc:sldMk cId="3646851637" sldId="284"/>
            <ac:picMk id="8" creationId="{1851CF3C-6E83-4CAE-31DA-20359E273B50}"/>
          </ac:picMkLst>
        </pc:picChg>
        <pc:picChg chg="mod">
          <ac:chgData name="이 태연" userId="95fb7875339b6638" providerId="LiveId" clId="{A62BC8E2-971C-4676-8FDC-75E3B9FFB2F3}" dt="2023-06-14T22:47:30.105" v="4899"/>
          <ac:picMkLst>
            <pc:docMk/>
            <pc:sldMk cId="3646851637" sldId="284"/>
            <ac:picMk id="9" creationId="{6F954BE2-11E7-E537-D36A-7DAB6EB513A7}"/>
          </ac:picMkLst>
        </pc:picChg>
        <pc:picChg chg="mod">
          <ac:chgData name="이 태연" userId="95fb7875339b6638" providerId="LiveId" clId="{A62BC8E2-971C-4676-8FDC-75E3B9FFB2F3}" dt="2023-06-14T22:47:30.105" v="4899"/>
          <ac:picMkLst>
            <pc:docMk/>
            <pc:sldMk cId="3646851637" sldId="284"/>
            <ac:picMk id="11" creationId="{C2BFD564-CF6F-F340-2EEC-F5C12096D419}"/>
          </ac:picMkLst>
        </pc:picChg>
        <pc:picChg chg="mod">
          <ac:chgData name="이 태연" userId="95fb7875339b6638" providerId="LiveId" clId="{A62BC8E2-971C-4676-8FDC-75E3B9FFB2F3}" dt="2023-06-14T22:47:30.105" v="4899"/>
          <ac:picMkLst>
            <pc:docMk/>
            <pc:sldMk cId="3646851637" sldId="284"/>
            <ac:picMk id="13" creationId="{4AA3B095-5B01-0A89-5714-2E5A6D9AB60C}"/>
          </ac:picMkLst>
        </pc:picChg>
        <pc:picChg chg="add del mod">
          <ac:chgData name="이 태연" userId="95fb7875339b6638" providerId="LiveId" clId="{A62BC8E2-971C-4676-8FDC-75E3B9FFB2F3}" dt="2023-06-14T22:50:37.837" v="4957" actId="478"/>
          <ac:picMkLst>
            <pc:docMk/>
            <pc:sldMk cId="3646851637" sldId="284"/>
            <ac:picMk id="14" creationId="{84AA2FDA-71E4-61B3-8036-3FFF623CD223}"/>
          </ac:picMkLst>
        </pc:picChg>
        <pc:picChg chg="add del mod">
          <ac:chgData name="이 태연" userId="95fb7875339b6638" providerId="LiveId" clId="{A62BC8E2-971C-4676-8FDC-75E3B9FFB2F3}" dt="2023-06-15T01:36:21.901" v="7096" actId="478"/>
          <ac:picMkLst>
            <pc:docMk/>
            <pc:sldMk cId="3646851637" sldId="284"/>
            <ac:picMk id="15" creationId="{0DAEE4DE-7EBB-A834-2A21-B7D4EFA6767A}"/>
          </ac:picMkLst>
        </pc:picChg>
        <pc:picChg chg="add mod">
          <ac:chgData name="이 태연" userId="95fb7875339b6638" providerId="LiveId" clId="{A62BC8E2-971C-4676-8FDC-75E3B9FFB2F3}" dt="2023-06-15T01:59:21.868" v="7360" actId="164"/>
          <ac:picMkLst>
            <pc:docMk/>
            <pc:sldMk cId="3646851637" sldId="284"/>
            <ac:picMk id="22" creationId="{EB9B39A2-D3D7-93B1-CBD7-E43816A1BE90}"/>
          </ac:picMkLst>
        </pc:picChg>
        <pc:picChg chg="mod">
          <ac:chgData name="이 태연" userId="95fb7875339b6638" providerId="LiveId" clId="{A62BC8E2-971C-4676-8FDC-75E3B9FFB2F3}" dt="2023-06-15T01:53:06.624" v="7310" actId="1076"/>
          <ac:picMkLst>
            <pc:docMk/>
            <pc:sldMk cId="3646851637" sldId="284"/>
            <ac:picMk id="26" creationId="{B858BC08-E445-BEBB-03E5-C47CEB2E8428}"/>
          </ac:picMkLst>
        </pc:picChg>
        <pc:picChg chg="add mod">
          <ac:chgData name="이 태연" userId="95fb7875339b6638" providerId="LiveId" clId="{A62BC8E2-971C-4676-8FDC-75E3B9FFB2F3}" dt="2023-06-15T01:59:21.868" v="7360" actId="164"/>
          <ac:picMkLst>
            <pc:docMk/>
            <pc:sldMk cId="3646851637" sldId="284"/>
            <ac:picMk id="34" creationId="{55BE202A-A9C6-8436-6380-A6832AF53DC7}"/>
          </ac:picMkLst>
        </pc:picChg>
        <pc:picChg chg="mod">
          <ac:chgData name="이 태연" userId="95fb7875339b6638" providerId="LiveId" clId="{A62BC8E2-971C-4676-8FDC-75E3B9FFB2F3}" dt="2023-06-15T01:58:53.342" v="7353"/>
          <ac:picMkLst>
            <pc:docMk/>
            <pc:sldMk cId="3646851637" sldId="284"/>
            <ac:picMk id="37" creationId="{86D1D087-7A20-6D58-835A-015C15EBEF25}"/>
          </ac:picMkLst>
        </pc:picChg>
        <pc:picChg chg="add del mod">
          <ac:chgData name="이 태연" userId="95fb7875339b6638" providerId="LiveId" clId="{A62BC8E2-971C-4676-8FDC-75E3B9FFB2F3}" dt="2023-06-15T01:59:12.438" v="7357" actId="478"/>
          <ac:picMkLst>
            <pc:docMk/>
            <pc:sldMk cId="3646851637" sldId="284"/>
            <ac:picMk id="38" creationId="{1D89D4B7-2F4E-5105-BFE1-F91AC14D1385}"/>
          </ac:picMkLst>
        </pc:picChg>
        <pc:picChg chg="add del mod">
          <ac:chgData name="이 태연" userId="95fb7875339b6638" providerId="LiveId" clId="{A62BC8E2-971C-4676-8FDC-75E3B9FFB2F3}" dt="2023-06-15T02:13:21.175" v="7406"/>
          <ac:picMkLst>
            <pc:docMk/>
            <pc:sldMk cId="3646851637" sldId="284"/>
            <ac:picMk id="41" creationId="{23C2C158-4F3E-365F-0A60-B7C9D0F0EBF6}"/>
          </ac:picMkLst>
        </pc:picChg>
        <pc:picChg chg="add mod">
          <ac:chgData name="이 태연" userId="95fb7875339b6638" providerId="LiveId" clId="{A62BC8E2-971C-4676-8FDC-75E3B9FFB2F3}" dt="2023-06-15T02:15:52.467" v="7407"/>
          <ac:picMkLst>
            <pc:docMk/>
            <pc:sldMk cId="3646851637" sldId="284"/>
            <ac:picMk id="42" creationId="{93C758C1-18A5-C2D4-B24C-5FB2564AF700}"/>
          </ac:picMkLst>
        </pc:picChg>
        <pc:inkChg chg="add del">
          <ac:chgData name="이 태연" userId="95fb7875339b6638" providerId="LiveId" clId="{A62BC8E2-971C-4676-8FDC-75E3B9FFB2F3}" dt="2023-06-15T01:40:05.818" v="7177" actId="478"/>
          <ac:inkMkLst>
            <pc:docMk/>
            <pc:sldMk cId="3646851637" sldId="284"/>
            <ac:inkMk id="14" creationId="{DB526224-328E-342C-FA91-11E32D55EBEE}"/>
          </ac:inkMkLst>
        </pc:inkChg>
        <pc:inkChg chg="add del">
          <ac:chgData name="이 태연" userId="95fb7875339b6638" providerId="LiveId" clId="{A62BC8E2-971C-4676-8FDC-75E3B9FFB2F3}" dt="2023-06-15T01:40:02.958" v="7174" actId="478"/>
          <ac:inkMkLst>
            <pc:docMk/>
            <pc:sldMk cId="3646851637" sldId="284"/>
            <ac:inkMk id="18" creationId="{FBB394F6-6F02-60E5-1F88-83821877DCD1}"/>
          </ac:inkMkLst>
        </pc:inkChg>
        <pc:inkChg chg="add del">
          <ac:chgData name="이 태연" userId="95fb7875339b6638" providerId="LiveId" clId="{A62BC8E2-971C-4676-8FDC-75E3B9FFB2F3}" dt="2023-06-15T01:40:05.011" v="7176" actId="478"/>
          <ac:inkMkLst>
            <pc:docMk/>
            <pc:sldMk cId="3646851637" sldId="284"/>
            <ac:inkMk id="19" creationId="{54C15E96-6E73-E27E-F1F9-D5B260B9A844}"/>
          </ac:inkMkLst>
        </pc:inkChg>
        <pc:inkChg chg="add del">
          <ac:chgData name="이 태연" userId="95fb7875339b6638" providerId="LiveId" clId="{A62BC8E2-971C-4676-8FDC-75E3B9FFB2F3}" dt="2023-06-15T01:40:04.252" v="7175" actId="478"/>
          <ac:inkMkLst>
            <pc:docMk/>
            <pc:sldMk cId="3646851637" sldId="284"/>
            <ac:inkMk id="20" creationId="{462DAEF6-7F5E-1DA4-8B68-80A981AA7375}"/>
          </ac:inkMkLst>
        </pc:inkChg>
        <pc:inkChg chg="add mod">
          <ac:chgData name="이 태연" userId="95fb7875339b6638" providerId="LiveId" clId="{A62BC8E2-971C-4676-8FDC-75E3B9FFB2F3}" dt="2023-06-15T01:59:48.967" v="7378" actId="1036"/>
          <ac:inkMkLst>
            <pc:docMk/>
            <pc:sldMk cId="3646851637" sldId="284"/>
            <ac:inkMk id="28" creationId="{84A0F7A2-877E-1CA3-EDC3-5C813A5281B4}"/>
          </ac:inkMkLst>
        </pc:inkChg>
        <pc:inkChg chg="add mod">
          <ac:chgData name="이 태연" userId="95fb7875339b6638" providerId="LiveId" clId="{A62BC8E2-971C-4676-8FDC-75E3B9FFB2F3}" dt="2023-06-15T01:59:44.304" v="7377" actId="1036"/>
          <ac:inkMkLst>
            <pc:docMk/>
            <pc:sldMk cId="3646851637" sldId="284"/>
            <ac:inkMk id="29" creationId="{B4C97DF7-8936-045F-BAB8-B96850BAD479}"/>
          </ac:inkMkLst>
        </pc:inkChg>
        <pc:inkChg chg="add mod">
          <ac:chgData name="이 태연" userId="95fb7875339b6638" providerId="LiveId" clId="{A62BC8E2-971C-4676-8FDC-75E3B9FFB2F3}" dt="2023-06-15T01:59:44.304" v="7377" actId="1036"/>
          <ac:inkMkLst>
            <pc:docMk/>
            <pc:sldMk cId="3646851637" sldId="284"/>
            <ac:inkMk id="30" creationId="{4CF68820-DBCA-3154-C915-8835194812F7}"/>
          </ac:inkMkLst>
        </pc:inkChg>
        <pc:inkChg chg="add mod">
          <ac:chgData name="이 태연" userId="95fb7875339b6638" providerId="LiveId" clId="{A62BC8E2-971C-4676-8FDC-75E3B9FFB2F3}" dt="2023-06-15T01:59:44.304" v="7377" actId="1036"/>
          <ac:inkMkLst>
            <pc:docMk/>
            <pc:sldMk cId="3646851637" sldId="284"/>
            <ac:inkMk id="31" creationId="{9E6884C7-6B22-7067-23BC-0B177BBC7DA3}"/>
          </ac:inkMkLst>
        </pc:inkChg>
      </pc:sldChg>
      <pc:sldChg chg="addSp delSp modSp add mod modTransition setBg delAnim modAnim">
        <pc:chgData name="이 태연" userId="95fb7875339b6638" providerId="LiveId" clId="{A62BC8E2-971C-4676-8FDC-75E3B9FFB2F3}" dt="2023-06-15T02:13:19.296" v="7405"/>
        <pc:sldMkLst>
          <pc:docMk/>
          <pc:sldMk cId="3680292813" sldId="285"/>
        </pc:sldMkLst>
        <pc:spChg chg="add mod">
          <ac:chgData name="이 태연" userId="95fb7875339b6638" providerId="LiveId" clId="{A62BC8E2-971C-4676-8FDC-75E3B9FFB2F3}" dt="2023-06-14T22:57:47.168" v="6415"/>
          <ac:spMkLst>
            <pc:docMk/>
            <pc:sldMk cId="3680292813" sldId="285"/>
            <ac:spMk id="3" creationId="{31C89A59-AAEE-7A55-D21B-B57A7573CF68}"/>
          </ac:spMkLst>
        </pc:spChg>
        <pc:spChg chg="mod">
          <ac:chgData name="이 태연" userId="95fb7875339b6638" providerId="LiveId" clId="{A62BC8E2-971C-4676-8FDC-75E3B9FFB2F3}" dt="2023-06-15T00:49:54.498" v="7048" actId="20577"/>
          <ac:spMkLst>
            <pc:docMk/>
            <pc:sldMk cId="3680292813" sldId="285"/>
            <ac:spMk id="6" creationId="{D3EEEDCD-9D27-CCBC-5348-DB70132E9BC0}"/>
          </ac:spMkLst>
        </pc:spChg>
        <pc:grpChg chg="add mod ord">
          <ac:chgData name="이 태연" userId="95fb7875339b6638" providerId="LiveId" clId="{A62BC8E2-971C-4676-8FDC-75E3B9FFB2F3}" dt="2023-06-15T00:53:54.068" v="7054" actId="167"/>
          <ac:grpSpMkLst>
            <pc:docMk/>
            <pc:sldMk cId="3680292813" sldId="285"/>
            <ac:grpSpMk id="4" creationId="{A39CE585-1087-092A-D29C-5CA37B08AFBD}"/>
          </ac:grpSpMkLst>
        </pc:grpChg>
        <pc:grpChg chg="mod">
          <ac:chgData name="이 태연" userId="95fb7875339b6638" providerId="LiveId" clId="{A62BC8E2-971C-4676-8FDC-75E3B9FFB2F3}" dt="2023-06-15T00:53:48.760" v="7053"/>
          <ac:grpSpMkLst>
            <pc:docMk/>
            <pc:sldMk cId="3680292813" sldId="285"/>
            <ac:grpSpMk id="5" creationId="{415E14DE-ED69-9C7E-9451-7E26ED2AA6EA}"/>
          </ac:grpSpMkLst>
        </pc:grpChg>
        <pc:grpChg chg="mod">
          <ac:chgData name="이 태연" userId="95fb7875339b6638" providerId="LiveId" clId="{A62BC8E2-971C-4676-8FDC-75E3B9FFB2F3}" dt="2023-06-15T00:53:48.760" v="7053"/>
          <ac:grpSpMkLst>
            <pc:docMk/>
            <pc:sldMk cId="3680292813" sldId="285"/>
            <ac:grpSpMk id="7" creationId="{6DA74FD6-55D9-09E5-5687-3ED2CCB9695F}"/>
          </ac:grpSpMkLst>
        </pc:grpChg>
        <pc:grpChg chg="mod">
          <ac:chgData name="이 태연" userId="95fb7875339b6638" providerId="LiveId" clId="{A62BC8E2-971C-4676-8FDC-75E3B9FFB2F3}" dt="2023-06-15T00:53:48.760" v="7053"/>
          <ac:grpSpMkLst>
            <pc:docMk/>
            <pc:sldMk cId="3680292813" sldId="285"/>
            <ac:grpSpMk id="8" creationId="{E1718250-0059-6980-48AC-8FAF86B5ED3C}"/>
          </ac:grpSpMkLst>
        </pc:grpChg>
        <pc:picChg chg="del mod">
          <ac:chgData name="이 태연" userId="95fb7875339b6638" providerId="LiveId" clId="{A62BC8E2-971C-4676-8FDC-75E3B9FFB2F3}" dt="2023-06-14T22:51:24.870" v="4964" actId="478"/>
          <ac:picMkLst>
            <pc:docMk/>
            <pc:sldMk cId="3680292813" sldId="285"/>
            <ac:picMk id="4" creationId="{2B918189-59E7-D792-9744-3E777D1E0552}"/>
          </ac:picMkLst>
        </pc:picChg>
        <pc:picChg chg="add del mod">
          <ac:chgData name="이 태연" userId="95fb7875339b6638" providerId="LiveId" clId="{A62BC8E2-971C-4676-8FDC-75E3B9FFB2F3}" dt="2023-06-15T00:06:49.348" v="6799" actId="478"/>
          <ac:picMkLst>
            <pc:docMk/>
            <pc:sldMk cId="3680292813" sldId="285"/>
            <ac:picMk id="4" creationId="{EF95F13A-644A-6A94-F6B6-FC7AFAE8DDAE}"/>
          </ac:picMkLst>
        </pc:picChg>
        <pc:picChg chg="mod">
          <ac:chgData name="이 태연" userId="95fb7875339b6638" providerId="LiveId" clId="{A62BC8E2-971C-4676-8FDC-75E3B9FFB2F3}" dt="2023-06-15T00:53:48.760" v="7053"/>
          <ac:picMkLst>
            <pc:docMk/>
            <pc:sldMk cId="3680292813" sldId="285"/>
            <ac:picMk id="9" creationId="{45E3EC1D-02B0-9EA7-8BBD-06135BAE334F}"/>
          </ac:picMkLst>
        </pc:picChg>
        <pc:picChg chg="mod">
          <ac:chgData name="이 태연" userId="95fb7875339b6638" providerId="LiveId" clId="{A62BC8E2-971C-4676-8FDC-75E3B9FFB2F3}" dt="2023-06-15T00:53:48.760" v="7053"/>
          <ac:picMkLst>
            <pc:docMk/>
            <pc:sldMk cId="3680292813" sldId="285"/>
            <ac:picMk id="10" creationId="{081C64B2-D2E3-7CEC-73D8-6DFE8B3EA2E5}"/>
          </ac:picMkLst>
        </pc:picChg>
        <pc:picChg chg="mod">
          <ac:chgData name="이 태연" userId="95fb7875339b6638" providerId="LiveId" clId="{A62BC8E2-971C-4676-8FDC-75E3B9FFB2F3}" dt="2023-06-15T00:53:48.760" v="7053"/>
          <ac:picMkLst>
            <pc:docMk/>
            <pc:sldMk cId="3680292813" sldId="285"/>
            <ac:picMk id="11" creationId="{C82C2076-59C6-328D-8A48-7700F5E36F38}"/>
          </ac:picMkLst>
        </pc:picChg>
        <pc:picChg chg="add del mod">
          <ac:chgData name="이 태연" userId="95fb7875339b6638" providerId="LiveId" clId="{A62BC8E2-971C-4676-8FDC-75E3B9FFB2F3}" dt="2023-06-15T02:10:06.494" v="7398"/>
          <ac:picMkLst>
            <pc:docMk/>
            <pc:sldMk cId="3680292813" sldId="285"/>
            <ac:picMk id="12" creationId="{F33676F1-FAAE-931B-A3C9-CE0CB68D94DC}"/>
          </ac:picMkLst>
        </pc:picChg>
        <pc:picChg chg="add del mod">
          <ac:chgData name="이 태연" userId="95fb7875339b6638" providerId="LiveId" clId="{A62BC8E2-971C-4676-8FDC-75E3B9FFB2F3}" dt="2023-06-15T02:10:51.970" v="7400"/>
          <ac:picMkLst>
            <pc:docMk/>
            <pc:sldMk cId="3680292813" sldId="285"/>
            <ac:picMk id="13" creationId="{591318FC-EF95-EE52-4F35-7A3ECA02AD23}"/>
          </ac:picMkLst>
        </pc:picChg>
        <pc:picChg chg="add del mod">
          <ac:chgData name="이 태연" userId="95fb7875339b6638" providerId="LiveId" clId="{A62BC8E2-971C-4676-8FDC-75E3B9FFB2F3}" dt="2023-06-15T02:11:04.389" v="7402"/>
          <ac:picMkLst>
            <pc:docMk/>
            <pc:sldMk cId="3680292813" sldId="285"/>
            <ac:picMk id="14" creationId="{F28B735D-6F68-2A7E-07F4-E7108E3E83B6}"/>
          </ac:picMkLst>
        </pc:picChg>
        <pc:picChg chg="add del mod">
          <ac:chgData name="이 태연" userId="95fb7875339b6638" providerId="LiveId" clId="{A62BC8E2-971C-4676-8FDC-75E3B9FFB2F3}" dt="2023-06-15T02:11:14.386" v="7404"/>
          <ac:picMkLst>
            <pc:docMk/>
            <pc:sldMk cId="3680292813" sldId="285"/>
            <ac:picMk id="15" creationId="{720BB2F4-85B3-3038-9219-3D32EA1D1370}"/>
          </ac:picMkLst>
        </pc:picChg>
        <pc:picChg chg="add mod">
          <ac:chgData name="이 태연" userId="95fb7875339b6638" providerId="LiveId" clId="{A62BC8E2-971C-4676-8FDC-75E3B9FFB2F3}" dt="2023-06-15T02:13:19.296" v="7405"/>
          <ac:picMkLst>
            <pc:docMk/>
            <pc:sldMk cId="3680292813" sldId="285"/>
            <ac:picMk id="16" creationId="{845B7D09-F6ED-4929-810F-E7389C99F2C0}"/>
          </ac:picMkLst>
        </pc:picChg>
      </pc:sldChg>
      <pc:sldChg chg="addSp delSp modSp add mod setBg delAnim">
        <pc:chgData name="이 태연" userId="95fb7875339b6638" providerId="LiveId" clId="{A62BC8E2-971C-4676-8FDC-75E3B9FFB2F3}" dt="2023-06-15T01:25:09.338" v="7088"/>
        <pc:sldMkLst>
          <pc:docMk/>
          <pc:sldMk cId="1829670245" sldId="286"/>
        </pc:sldMkLst>
        <pc:spChg chg="mod">
          <ac:chgData name="이 태연" userId="95fb7875339b6638" providerId="LiveId" clId="{A62BC8E2-971C-4676-8FDC-75E3B9FFB2F3}" dt="2023-06-15T00:44:55.064" v="6924" actId="20577"/>
          <ac:spMkLst>
            <pc:docMk/>
            <pc:sldMk cId="1829670245" sldId="286"/>
            <ac:spMk id="8" creationId="{92680098-A4A8-24AA-EE38-B373AA08A132}"/>
          </ac:spMkLst>
        </pc:spChg>
        <pc:spChg chg="mod">
          <ac:chgData name="이 태연" userId="95fb7875339b6638" providerId="LiveId" clId="{A62BC8E2-971C-4676-8FDC-75E3B9FFB2F3}" dt="2023-06-15T00:46:28.363" v="6990" actId="20577"/>
          <ac:spMkLst>
            <pc:docMk/>
            <pc:sldMk cId="1829670245" sldId="286"/>
            <ac:spMk id="15" creationId="{D51DF1E3-43BE-D9D8-CB04-6381026B0A9C}"/>
          </ac:spMkLst>
        </pc:spChg>
        <pc:spChg chg="del">
          <ac:chgData name="이 태연" userId="95fb7875339b6638" providerId="LiveId" clId="{A62BC8E2-971C-4676-8FDC-75E3B9FFB2F3}" dt="2023-06-15T00:44:38.798" v="6914" actId="478"/>
          <ac:spMkLst>
            <pc:docMk/>
            <pc:sldMk cId="1829670245" sldId="286"/>
            <ac:spMk id="16" creationId="{2024CCBB-0E0C-351D-01DD-154E8E793F31}"/>
          </ac:spMkLst>
        </pc:spChg>
        <pc:spChg chg="del">
          <ac:chgData name="이 태연" userId="95fb7875339b6638" providerId="LiveId" clId="{A62BC8E2-971C-4676-8FDC-75E3B9FFB2F3}" dt="2023-06-15T00:44:38.798" v="6914" actId="478"/>
          <ac:spMkLst>
            <pc:docMk/>
            <pc:sldMk cId="1829670245" sldId="286"/>
            <ac:spMk id="17" creationId="{661C3974-0C6F-A069-2BD8-8BBC03EB6253}"/>
          </ac:spMkLst>
        </pc:spChg>
        <pc:spChg chg="del">
          <ac:chgData name="이 태연" userId="95fb7875339b6638" providerId="LiveId" clId="{A62BC8E2-971C-4676-8FDC-75E3B9FFB2F3}" dt="2023-06-15T00:43:58.416" v="6897" actId="478"/>
          <ac:spMkLst>
            <pc:docMk/>
            <pc:sldMk cId="1829670245" sldId="286"/>
            <ac:spMk id="20" creationId="{965D7CF2-DB64-CD60-51A3-92F1745633DE}"/>
          </ac:spMkLst>
        </pc:spChg>
        <pc:spChg chg="del">
          <ac:chgData name="이 태연" userId="95fb7875339b6638" providerId="LiveId" clId="{A62BC8E2-971C-4676-8FDC-75E3B9FFB2F3}" dt="2023-06-15T00:43:58.416" v="6897" actId="478"/>
          <ac:spMkLst>
            <pc:docMk/>
            <pc:sldMk cId="1829670245" sldId="286"/>
            <ac:spMk id="21" creationId="{61F492FD-6E3B-5DDE-4583-BD148E00927C}"/>
          </ac:spMkLst>
        </pc:spChg>
        <pc:spChg chg="del">
          <ac:chgData name="이 태연" userId="95fb7875339b6638" providerId="LiveId" clId="{A62BC8E2-971C-4676-8FDC-75E3B9FFB2F3}" dt="2023-06-15T00:43:58.416" v="6897" actId="478"/>
          <ac:spMkLst>
            <pc:docMk/>
            <pc:sldMk cId="1829670245" sldId="286"/>
            <ac:spMk id="22" creationId="{F1382C64-4FAB-37B8-4961-F3FBBDCDCE5F}"/>
          </ac:spMkLst>
        </pc:spChg>
        <pc:spChg chg="del">
          <ac:chgData name="이 태연" userId="95fb7875339b6638" providerId="LiveId" clId="{A62BC8E2-971C-4676-8FDC-75E3B9FFB2F3}" dt="2023-06-15T00:44:38.798" v="6914" actId="478"/>
          <ac:spMkLst>
            <pc:docMk/>
            <pc:sldMk cId="1829670245" sldId="286"/>
            <ac:spMk id="23" creationId="{E13A11CE-2D7D-6692-5081-5F3908E1DE11}"/>
          </ac:spMkLst>
        </pc:spChg>
        <pc:picChg chg="mod">
          <ac:chgData name="이 태연" userId="95fb7875339b6638" providerId="LiveId" clId="{A62BC8E2-971C-4676-8FDC-75E3B9FFB2F3}" dt="2023-06-15T00:44:46.375" v="6921" actId="14100"/>
          <ac:picMkLst>
            <pc:docMk/>
            <pc:sldMk cId="1829670245" sldId="286"/>
            <ac:picMk id="4" creationId="{300AD0C4-A165-CD30-0E98-93778A74607B}"/>
          </ac:picMkLst>
        </pc:picChg>
        <pc:picChg chg="mod">
          <ac:chgData name="이 태연" userId="95fb7875339b6638" providerId="LiveId" clId="{A62BC8E2-971C-4676-8FDC-75E3B9FFB2F3}" dt="2023-06-15T00:46:15.056" v="6979" actId="14100"/>
          <ac:picMkLst>
            <pc:docMk/>
            <pc:sldMk cId="1829670245" sldId="286"/>
            <ac:picMk id="5" creationId="{300FB55D-18E4-9D28-A640-599DEA0A0708}"/>
          </ac:picMkLst>
        </pc:picChg>
        <pc:picChg chg="add mod">
          <ac:chgData name="이 태연" userId="95fb7875339b6638" providerId="LiveId" clId="{A62BC8E2-971C-4676-8FDC-75E3B9FFB2F3}" dt="2023-06-15T00:46:17.602" v="6980" actId="1076"/>
          <ac:picMkLst>
            <pc:docMk/>
            <pc:sldMk cId="1829670245" sldId="286"/>
            <ac:picMk id="10" creationId="{F92D1509-EF3C-599C-8053-7D6D54595B18}"/>
          </ac:picMkLst>
        </pc:picChg>
        <pc:picChg chg="add mod">
          <ac:chgData name="이 태연" userId="95fb7875339b6638" providerId="LiveId" clId="{A62BC8E2-971C-4676-8FDC-75E3B9FFB2F3}" dt="2023-06-15T00:46:18.510" v="6981" actId="1076"/>
          <ac:picMkLst>
            <pc:docMk/>
            <pc:sldMk cId="1829670245" sldId="286"/>
            <ac:picMk id="12" creationId="{CD197695-864E-946B-0909-C498B7364A6D}"/>
          </ac:picMkLst>
        </pc:picChg>
        <pc:picChg chg="del">
          <ac:chgData name="이 태연" userId="95fb7875339b6638" providerId="LiveId" clId="{A62BC8E2-971C-4676-8FDC-75E3B9FFB2F3}" dt="2023-06-15T00:43:58.416" v="6897" actId="478"/>
          <ac:picMkLst>
            <pc:docMk/>
            <pc:sldMk cId="1829670245" sldId="286"/>
            <ac:picMk id="13" creationId="{27A0A2D7-B21F-FEA9-F455-47DECF3B5560}"/>
          </ac:picMkLst>
        </pc:picChg>
        <pc:picChg chg="add mod">
          <ac:chgData name="이 태연" userId="95fb7875339b6638" providerId="LiveId" clId="{A62BC8E2-971C-4676-8FDC-75E3B9FFB2F3}" dt="2023-06-15T01:25:09.338" v="7088"/>
          <ac:picMkLst>
            <pc:docMk/>
            <pc:sldMk cId="1829670245" sldId="286"/>
            <ac:picMk id="14" creationId="{7463BDA4-CB6B-A35A-105F-BC514E763ACB}"/>
          </ac:picMkLst>
        </pc:picChg>
        <pc:picChg chg="del">
          <ac:chgData name="이 태연" userId="95fb7875339b6638" providerId="LiveId" clId="{A62BC8E2-971C-4676-8FDC-75E3B9FFB2F3}" dt="2023-06-15T00:43:58.416" v="6897" actId="478"/>
          <ac:picMkLst>
            <pc:docMk/>
            <pc:sldMk cId="1829670245" sldId="286"/>
            <ac:picMk id="19" creationId="{D9F584AD-4A50-D129-11E0-170F7256698D}"/>
          </ac:picMkLst>
        </pc:picChg>
        <pc:picChg chg="del">
          <ac:chgData name="이 태연" userId="95fb7875339b6638" providerId="LiveId" clId="{A62BC8E2-971C-4676-8FDC-75E3B9FFB2F3}" dt="2023-06-15T00:43:58.416" v="6897" actId="478"/>
          <ac:picMkLst>
            <pc:docMk/>
            <pc:sldMk cId="1829670245" sldId="286"/>
            <ac:picMk id="25" creationId="{144CA81B-8601-13BF-1D7A-8C57502B1B83}"/>
          </ac:picMkLst>
        </pc:picChg>
        <pc:picChg chg="del">
          <ac:chgData name="이 태연" userId="95fb7875339b6638" providerId="LiveId" clId="{A62BC8E2-971C-4676-8FDC-75E3B9FFB2F3}" dt="2023-06-15T00:43:58.416" v="6897" actId="478"/>
          <ac:picMkLst>
            <pc:docMk/>
            <pc:sldMk cId="1829670245" sldId="286"/>
            <ac:picMk id="27" creationId="{4F711764-B94B-79D9-13C1-2856BFB1B070}"/>
          </ac:picMkLst>
        </pc:picChg>
      </pc:sldChg>
      <pc:sldChg chg="addSp delSp modSp add mod modTransition setBg modAnim">
        <pc:chgData name="이 태연" userId="95fb7875339b6638" providerId="LiveId" clId="{A62BC8E2-971C-4676-8FDC-75E3B9FFB2F3}" dt="2023-06-15T02:19:20.763" v="7411"/>
        <pc:sldMkLst>
          <pc:docMk/>
          <pc:sldMk cId="850529379" sldId="287"/>
        </pc:sldMkLst>
        <pc:spChg chg="del">
          <ac:chgData name="이 태연" userId="95fb7875339b6638" providerId="LiveId" clId="{A62BC8E2-971C-4676-8FDC-75E3B9FFB2F3}" dt="2023-06-15T01:59:55.862" v="7379" actId="478"/>
          <ac:spMkLst>
            <pc:docMk/>
            <pc:sldMk cId="850529379" sldId="287"/>
            <ac:spMk id="23" creationId="{7F0E4F82-B260-9B1C-A3EE-A1727B817B19}"/>
          </ac:spMkLst>
        </pc:spChg>
        <pc:spChg chg="del">
          <ac:chgData name="이 태연" userId="95fb7875339b6638" providerId="LiveId" clId="{A62BC8E2-971C-4676-8FDC-75E3B9FFB2F3}" dt="2023-06-15T01:59:59.167" v="7383" actId="478"/>
          <ac:spMkLst>
            <pc:docMk/>
            <pc:sldMk cId="850529379" sldId="287"/>
            <ac:spMk id="24" creationId="{39E6BCBD-CE44-412F-EE82-4F22B7F2832E}"/>
          </ac:spMkLst>
        </pc:spChg>
        <pc:spChg chg="mod">
          <ac:chgData name="이 태연" userId="95fb7875339b6638" providerId="LiveId" clId="{A62BC8E2-971C-4676-8FDC-75E3B9FFB2F3}" dt="2023-06-15T02:00:17.590" v="7390" actId="403"/>
          <ac:spMkLst>
            <pc:docMk/>
            <pc:sldMk cId="850529379" sldId="287"/>
            <ac:spMk id="27" creationId="{516D026D-DFCC-E537-ABFD-008706306089}"/>
          </ac:spMkLst>
        </pc:spChg>
        <pc:spChg chg="del mod">
          <ac:chgData name="이 태연" userId="95fb7875339b6638" providerId="LiveId" clId="{A62BC8E2-971C-4676-8FDC-75E3B9FFB2F3}" dt="2023-06-15T02:00:00.705" v="7385" actId="478"/>
          <ac:spMkLst>
            <pc:docMk/>
            <pc:sldMk cId="850529379" sldId="287"/>
            <ac:spMk id="35" creationId="{710475FB-F2DA-2506-99E1-9561046CA016}"/>
          </ac:spMkLst>
        </pc:spChg>
        <pc:grpChg chg="mod">
          <ac:chgData name="이 태연" userId="95fb7875339b6638" providerId="LiveId" clId="{A62BC8E2-971C-4676-8FDC-75E3B9FFB2F3}" dt="2023-06-15T02:00:15.959" v="7389" actId="14100"/>
          <ac:grpSpMkLst>
            <pc:docMk/>
            <pc:sldMk cId="850529379" sldId="287"/>
            <ac:grpSpMk id="32" creationId="{888BDF70-C440-4907-67F8-5112DAA637EF}"/>
          </ac:grpSpMkLst>
        </pc:grpChg>
        <pc:grpChg chg="mod">
          <ac:chgData name="이 태연" userId="95fb7875339b6638" providerId="LiveId" clId="{A62BC8E2-971C-4676-8FDC-75E3B9FFB2F3}" dt="2023-06-15T02:00:08.347" v="7387" actId="1076"/>
          <ac:grpSpMkLst>
            <pc:docMk/>
            <pc:sldMk cId="850529379" sldId="287"/>
            <ac:grpSpMk id="36" creationId="{4CD55E48-D8B2-9ACA-3E00-D230FB64E7E8}"/>
          </ac:grpSpMkLst>
        </pc:grpChg>
        <pc:picChg chg="add del mod">
          <ac:chgData name="이 태연" userId="95fb7875339b6638" providerId="LiveId" clId="{A62BC8E2-971C-4676-8FDC-75E3B9FFB2F3}" dt="2023-06-15T02:17:57.879" v="7408"/>
          <ac:picMkLst>
            <pc:docMk/>
            <pc:sldMk cId="850529379" sldId="287"/>
            <ac:picMk id="3" creationId="{03793C4A-0FEB-2D1D-6F44-5995B36A4E86}"/>
          </ac:picMkLst>
        </pc:picChg>
        <pc:picChg chg="add del mod">
          <ac:chgData name="이 태연" userId="95fb7875339b6638" providerId="LiveId" clId="{A62BC8E2-971C-4676-8FDC-75E3B9FFB2F3}" dt="2023-06-15T02:18:23.671" v="7410"/>
          <ac:picMkLst>
            <pc:docMk/>
            <pc:sldMk cId="850529379" sldId="287"/>
            <ac:picMk id="4" creationId="{CBADB47B-DD5D-6129-7E10-409341EDE27C}"/>
          </ac:picMkLst>
        </pc:picChg>
        <pc:picChg chg="add mod">
          <ac:chgData name="이 태연" userId="95fb7875339b6638" providerId="LiveId" clId="{A62BC8E2-971C-4676-8FDC-75E3B9FFB2F3}" dt="2023-06-15T02:19:20.763" v="7411"/>
          <ac:picMkLst>
            <pc:docMk/>
            <pc:sldMk cId="850529379" sldId="287"/>
            <ac:picMk id="5" creationId="{81C01168-883A-A258-6F0D-FD7AD96F53D6}"/>
          </ac:picMkLst>
        </pc:picChg>
        <pc:picChg chg="del">
          <ac:chgData name="이 태연" userId="95fb7875339b6638" providerId="LiveId" clId="{A62BC8E2-971C-4676-8FDC-75E3B9FFB2F3}" dt="2023-06-15T01:59:55.862" v="7379" actId="478"/>
          <ac:picMkLst>
            <pc:docMk/>
            <pc:sldMk cId="850529379" sldId="287"/>
            <ac:picMk id="6" creationId="{5C87A727-5027-0DE4-75EF-9E43B67F39C7}"/>
          </ac:picMkLst>
        </pc:picChg>
        <pc:picChg chg="del">
          <ac:chgData name="이 태연" userId="95fb7875339b6638" providerId="LiveId" clId="{A62BC8E2-971C-4676-8FDC-75E3B9FFB2F3}" dt="2023-06-15T01:59:57.970" v="7381" actId="478"/>
          <ac:picMkLst>
            <pc:docMk/>
            <pc:sldMk cId="850529379" sldId="287"/>
            <ac:picMk id="22" creationId="{EB9B39A2-D3D7-93B1-CBD7-E43816A1BE90}"/>
          </ac:picMkLst>
        </pc:picChg>
        <pc:picChg chg="mod">
          <ac:chgData name="이 태연" userId="95fb7875339b6638" providerId="LiveId" clId="{A62BC8E2-971C-4676-8FDC-75E3B9FFB2F3}" dt="2023-06-15T02:00:21.267" v="7391" actId="1076"/>
          <ac:picMkLst>
            <pc:docMk/>
            <pc:sldMk cId="850529379" sldId="287"/>
            <ac:picMk id="26" creationId="{B858BC08-E445-BEBB-03E5-C47CEB2E8428}"/>
          </ac:picMkLst>
        </pc:picChg>
        <pc:picChg chg="del">
          <ac:chgData name="이 태연" userId="95fb7875339b6638" providerId="LiveId" clId="{A62BC8E2-971C-4676-8FDC-75E3B9FFB2F3}" dt="2023-06-15T01:59:58.465" v="7382" actId="478"/>
          <ac:picMkLst>
            <pc:docMk/>
            <pc:sldMk cId="850529379" sldId="287"/>
            <ac:picMk id="34" creationId="{55BE202A-A9C6-8436-6380-A6832AF53DC7}"/>
          </ac:picMkLst>
        </pc:picChg>
        <pc:picChg chg="mod">
          <ac:chgData name="이 태연" userId="95fb7875339b6638" providerId="LiveId" clId="{A62BC8E2-971C-4676-8FDC-75E3B9FFB2F3}" dt="2023-06-15T02:00:08.347" v="7387" actId="1076"/>
          <ac:picMkLst>
            <pc:docMk/>
            <pc:sldMk cId="850529379" sldId="287"/>
            <ac:picMk id="38" creationId="{1D89D4B7-2F4E-5105-BFE1-F91AC14D1385}"/>
          </ac:picMkLst>
        </pc:picChg>
        <pc:inkChg chg="del">
          <ac:chgData name="이 태연" userId="95fb7875339b6638" providerId="LiveId" clId="{A62BC8E2-971C-4676-8FDC-75E3B9FFB2F3}" dt="2023-06-15T01:59:56.993" v="7380" actId="478"/>
          <ac:inkMkLst>
            <pc:docMk/>
            <pc:sldMk cId="850529379" sldId="287"/>
            <ac:inkMk id="28" creationId="{84A0F7A2-877E-1CA3-EDC3-5C813A5281B4}"/>
          </ac:inkMkLst>
        </pc:inkChg>
        <pc:inkChg chg="del">
          <ac:chgData name="이 태연" userId="95fb7875339b6638" providerId="LiveId" clId="{A62BC8E2-971C-4676-8FDC-75E3B9FFB2F3}" dt="2023-06-15T01:59:56.993" v="7380" actId="478"/>
          <ac:inkMkLst>
            <pc:docMk/>
            <pc:sldMk cId="850529379" sldId="287"/>
            <ac:inkMk id="29" creationId="{B4C97DF7-8936-045F-BAB8-B96850BAD479}"/>
          </ac:inkMkLst>
        </pc:inkChg>
        <pc:inkChg chg="del">
          <ac:chgData name="이 태연" userId="95fb7875339b6638" providerId="LiveId" clId="{A62BC8E2-971C-4676-8FDC-75E3B9FFB2F3}" dt="2023-06-15T01:59:56.993" v="7380" actId="478"/>
          <ac:inkMkLst>
            <pc:docMk/>
            <pc:sldMk cId="850529379" sldId="287"/>
            <ac:inkMk id="30" creationId="{4CF68820-DBCA-3154-C915-8835194812F7}"/>
          </ac:inkMkLst>
        </pc:inkChg>
        <pc:inkChg chg="del">
          <ac:chgData name="이 태연" userId="95fb7875339b6638" providerId="LiveId" clId="{A62BC8E2-971C-4676-8FDC-75E3B9FFB2F3}" dt="2023-06-15T01:59:56.993" v="7380" actId="478"/>
          <ac:inkMkLst>
            <pc:docMk/>
            <pc:sldMk cId="850529379" sldId="287"/>
            <ac:inkMk id="31" creationId="{9E6884C7-6B22-7067-23BC-0B177BBC7DA3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4T23:55:56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3,'556'0,"-521"2,0 2,0 1,39 11,-33-6,72 7,233-14,-196-5,-117 4,0 1,-1 2,49 13,-43-8,77 8,70-17,14 2,-169 1,0 1,29 10,-27-7,45 7,62-6,147-10,-109-2,762 3,-905-2,1-1,0-3,39-10,-33 7,72-9,42 15,-99 4,0-2,0-3,61-12,-41 1,0 4,91-1,157 12,-136 3,3013-3,-3167-2,1-2,0-1,39-11,-34 6,74-7,333 14,-232 5,3-2,-170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4T23:55:58.0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1,'2046'0,"-1945"4,101 18,7 1,74-18,-26-2,-48 21,-21-1,446-15,-375-11,-198 6,1 3,66 15,-61-9,93 5,-107-15,0 1,59 14,-32-3,156 7,84-22,-128-2,2404 3,-2561-2,-1-1,1-2,39-12,-33 8,72-8,335 13,-236 7,-165-3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4T22:44:35.0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0,'9'1,"0"0,0 0,0 1,10 3,31 6,322-9,-191-4,-51 0,141 5,-186 7,-47-5,53 2,-53-5,1 1,52 13,-52-8,0-2,50 1,319-8,-381 0,51-10,-17 1,-1 2,-22 2,49-1,-55 7,-7 1,1-2,-1 0,50-10,-42 5,-1 2,1 1,0 2,46 4,-1-1,1785-2,-1843 1,0 1,27 6,-25-3,38 2,499-6,-271-3,-193 0,105 5,-142 7,-43-7,1 0,23 1,4-3,-18-1,0 1,0 1,35 7,-44-6,0-1,27 1,-25-2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4T22:44:36.9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86,'628'0,"-588"2,40 7,33 1,388-9,-239-2,-102 12,-12 1,228-14,130 4,-370 8,51 1,805-12,-967 0,1-2,29-7,-14 3,60-13,31-4,-95 17,58-16,-56 12,44-6,-21 6,-31 6,0 0,36 0,-29 6,0 2,0 1,-1 2,0 2,63 22,-71-22,1 0,0-2,0-1,1-1,59-1,-72-3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01:43:13.6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0,'32'2,"-1"1,39 9,-35-6,54 4,-60-8,53 12,-53-8,57 4,138-11,-196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01:43:14.9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1,'6'0,"7"0,7 0,5 0,4 0,3 0,1 0,1 0,-1 0,1 0,-1 0,-6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01:43:16.7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1,'24'0,"-1"2,1 1,44 12,71 12,-106-20,1-1,0-2,0-2,0 0,44-5,74 4,-88 13,-24-4,-17-6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01:43:17.8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1,'31'1,"1"2,38 9,-36-6,56 4,-61-7,54 10,-54-7,55 4,-58-9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12" Type="http://schemas.openxmlformats.org/officeDocument/2006/relationships/image" Target="../media/image1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1.png"/><Relationship Id="rId11" Type="http://schemas.openxmlformats.org/officeDocument/2006/relationships/image" Target="../media/image63.png"/><Relationship Id="rId5" Type="http://schemas.openxmlformats.org/officeDocument/2006/relationships/image" Target="../media/image48.png"/><Relationship Id="rId10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audio" Target="../media/media13.m4a"/><Relationship Id="rId7" Type="http://schemas.openxmlformats.org/officeDocument/2006/relationships/image" Target="../media/image65.png"/><Relationship Id="rId2" Type="http://schemas.microsoft.com/office/2007/relationships/media" Target="../media/media13.m4a"/><Relationship Id="rId1" Type="http://schemas.openxmlformats.org/officeDocument/2006/relationships/tags" Target="../tags/tag2.xml"/><Relationship Id="rId6" Type="http://schemas.openxmlformats.org/officeDocument/2006/relationships/image" Target="../media/image48.png"/><Relationship Id="rId11" Type="http://schemas.openxmlformats.org/officeDocument/2006/relationships/image" Target="../media/image13.png"/><Relationship Id="rId5" Type="http://schemas.openxmlformats.org/officeDocument/2006/relationships/image" Target="../media/image47.png"/><Relationship Id="rId10" Type="http://schemas.openxmlformats.org/officeDocument/2006/relationships/image" Target="../media/image6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audio" Target="../media/media14.m4a"/><Relationship Id="rId7" Type="http://schemas.openxmlformats.org/officeDocument/2006/relationships/image" Target="../media/image69.png"/><Relationship Id="rId2" Type="http://schemas.microsoft.com/office/2007/relationships/media" Target="../media/media14.m4a"/><Relationship Id="rId1" Type="http://schemas.openxmlformats.org/officeDocument/2006/relationships/tags" Target="../tags/tag3.xml"/><Relationship Id="rId6" Type="http://schemas.openxmlformats.org/officeDocument/2006/relationships/image" Target="../media/image48.png"/><Relationship Id="rId11" Type="http://schemas.openxmlformats.org/officeDocument/2006/relationships/image" Target="../media/image13.png"/><Relationship Id="rId5" Type="http://schemas.openxmlformats.org/officeDocument/2006/relationships/image" Target="../media/image47.png"/><Relationship Id="rId10" Type="http://schemas.openxmlformats.org/officeDocument/2006/relationships/image" Target="../media/image7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7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9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9.png"/><Relationship Id="rId12" Type="http://schemas.openxmlformats.org/officeDocument/2006/relationships/customXml" Target="../ink/ink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78.png"/><Relationship Id="rId11" Type="http://schemas.openxmlformats.org/officeDocument/2006/relationships/image" Target="../media/image78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customXml" Target="../ink/ink1.xml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audio" Target="../media/media21.m4a"/><Relationship Id="rId7" Type="http://schemas.openxmlformats.org/officeDocument/2006/relationships/image" Target="../media/image83.png"/><Relationship Id="rId2" Type="http://schemas.microsoft.com/office/2007/relationships/media" Target="../media/media21.m4a"/><Relationship Id="rId1" Type="http://schemas.openxmlformats.org/officeDocument/2006/relationships/tags" Target="../tags/tag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9.png"/><Relationship Id="rId12" Type="http://schemas.openxmlformats.org/officeDocument/2006/relationships/image" Target="../media/image1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78.png"/><Relationship Id="rId11" Type="http://schemas.openxmlformats.org/officeDocument/2006/relationships/image" Target="../media/image830.png"/><Relationship Id="rId5" Type="http://schemas.openxmlformats.org/officeDocument/2006/relationships/image" Target="../media/image48.png"/><Relationship Id="rId10" Type="http://schemas.openxmlformats.org/officeDocument/2006/relationships/customXml" Target="../ink/ink4.xml"/><Relationship Id="rId4" Type="http://schemas.openxmlformats.org/officeDocument/2006/relationships/image" Target="../media/image47.png"/><Relationship Id="rId9" Type="http://schemas.openxmlformats.org/officeDocument/2006/relationships/image" Target="../media/image8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7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8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png"/><Relationship Id="rId3" Type="http://schemas.openxmlformats.org/officeDocument/2006/relationships/slideLayout" Target="../slideLayouts/slideLayout1.xml"/><Relationship Id="rId7" Type="http://schemas.openxmlformats.org/officeDocument/2006/relationships/customXml" Target="../ink/ink6.xml"/><Relationship Id="rId12" Type="http://schemas.openxmlformats.org/officeDocument/2006/relationships/image" Target="../media/image9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89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image" Target="../media/image13.png"/><Relationship Id="rId10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customXml" Target="../ink/ink7.xml"/><Relationship Id="rId1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1.png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12.png"/><Relationship Id="rId3" Type="http://schemas.openxmlformats.org/officeDocument/2006/relationships/audio" Target="../media/media4.m4a"/><Relationship Id="rId21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11.png"/><Relationship Id="rId2" Type="http://schemas.microsoft.com/office/2007/relationships/media" Target="../media/media4.m4a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10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2.png"/><Relationship Id="rId27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14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12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35622" y="5730613"/>
            <a:ext cx="29728569" cy="4702796"/>
            <a:chOff x="-1535622" y="5730613"/>
            <a:chExt cx="29728569" cy="47027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535622" y="5730613"/>
              <a:ext cx="14920228" cy="4702796"/>
              <a:chOff x="-1535622" y="5730613"/>
              <a:chExt cx="14920228" cy="47027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535622" y="5730613"/>
                <a:ext cx="14920228" cy="47027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72718" y="5730613"/>
              <a:ext cx="14920228" cy="4682085"/>
              <a:chOff x="13272718" y="5730613"/>
              <a:chExt cx="14920228" cy="468208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72718" y="5730613"/>
                <a:ext cx="14920228" cy="468208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5523576" y="2418740"/>
            <a:ext cx="2657647" cy="1558191"/>
            <a:chOff x="15523576" y="2418740"/>
            <a:chExt cx="2657647" cy="15581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23576" y="2418740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2697" y="6126127"/>
            <a:ext cx="2657647" cy="1558191"/>
            <a:chOff x="352697" y="6126127"/>
            <a:chExt cx="2657647" cy="15581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697" y="6126127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12058" y="629970"/>
            <a:ext cx="2307676" cy="1353002"/>
            <a:chOff x="5112058" y="629970"/>
            <a:chExt cx="2307676" cy="13530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2058" y="629970"/>
              <a:ext cx="2307676" cy="13530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19107" y="5730613"/>
            <a:ext cx="6055803" cy="3550547"/>
            <a:chOff x="11419107" y="5730613"/>
            <a:chExt cx="6055803" cy="35505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9107" y="5730613"/>
              <a:ext cx="6055803" cy="35505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30857" y="6506834"/>
            <a:ext cx="5232268" cy="2131436"/>
            <a:chOff x="11830857" y="6506834"/>
            <a:chExt cx="5232268" cy="21314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8989" y="6939131"/>
              <a:ext cx="4293227" cy="178552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2577" y="6368518"/>
              <a:ext cx="4239217" cy="95970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7977" y="594495"/>
            <a:ext cx="3628597" cy="37155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06FADE4-869B-5984-DDB8-846342557AD8}"/>
              </a:ext>
            </a:extLst>
          </p:cNvPr>
          <p:cNvGrpSpPr/>
          <p:nvPr/>
        </p:nvGrpSpPr>
        <p:grpSpPr>
          <a:xfrm>
            <a:off x="1219200" y="2145392"/>
            <a:ext cx="17878000" cy="7170442"/>
            <a:chOff x="1057509" y="2291591"/>
            <a:chExt cx="17878000" cy="717044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094406" y="2541889"/>
              <a:ext cx="1974394" cy="1458611"/>
              <a:chOff x="14244553" y="1689435"/>
              <a:chExt cx="1974394" cy="14586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44553" y="1689435"/>
                <a:ext cx="1974394" cy="14586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57509" y="2291591"/>
              <a:ext cx="2442427" cy="1922470"/>
              <a:chOff x="1119182" y="1982972"/>
              <a:chExt cx="2442427" cy="192247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19182" y="1982972"/>
                <a:ext cx="2442427" cy="1922470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0E8288-C1E8-90D4-F852-B21428724BD1}"/>
                </a:ext>
              </a:extLst>
            </p:cNvPr>
            <p:cNvGrpSpPr/>
            <p:nvPr/>
          </p:nvGrpSpPr>
          <p:grpSpPr>
            <a:xfrm>
              <a:off x="1775663" y="2986467"/>
              <a:ext cx="17159846" cy="6475566"/>
              <a:chOff x="2098449" y="4630477"/>
              <a:chExt cx="17159846" cy="647556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723AA5-C78B-745E-FE07-182949D6179C}"/>
                  </a:ext>
                </a:extLst>
              </p:cNvPr>
              <p:cNvSpPr txBox="1"/>
              <p:nvPr/>
            </p:nvSpPr>
            <p:spPr>
              <a:xfrm>
                <a:off x="7259803" y="5201194"/>
                <a:ext cx="4519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C19965"/>
                    </a:solidFill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기계학습 팀 프로젝트 최종 발표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A78FD4C-2C18-ECC9-9C8E-F94FD1FC884B}"/>
                  </a:ext>
                </a:extLst>
              </p:cNvPr>
              <p:cNvGrpSpPr/>
              <p:nvPr/>
            </p:nvGrpSpPr>
            <p:grpSpPr>
              <a:xfrm>
                <a:off x="2098449" y="4630477"/>
                <a:ext cx="17159846" cy="6475566"/>
                <a:chOff x="1813947" y="2501710"/>
                <a:chExt cx="17159846" cy="6475566"/>
              </a:xfrm>
            </p:grpSpPr>
            <p:pic>
              <p:nvPicPr>
                <p:cNvPr id="6" name="Object 2">
                  <a:extLst>
                    <a:ext uri="{FF2B5EF4-FFF2-40B4-BE49-F238E27FC236}">
                      <a16:creationId xmlns:a16="http://schemas.microsoft.com/office/drawing/2014/main" id="{40E3EB7D-BDC0-2104-F191-96257FE8D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813947" y="2501710"/>
                  <a:ext cx="17159846" cy="5182608"/>
                </a:xfrm>
                <a:prstGeom prst="rect">
                  <a:avLst/>
                </a:prstGeom>
              </p:spPr>
            </p:pic>
            <p:pic>
              <p:nvPicPr>
                <p:cNvPr id="8" name="Object 1">
                  <a:extLst>
                    <a:ext uri="{FF2B5EF4-FFF2-40B4-BE49-F238E27FC236}">
                      <a16:creationId xmlns:a16="http://schemas.microsoft.com/office/drawing/2014/main" id="{64B100C9-27B2-B22D-22A4-0B389B5C88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5249121" y="3595647"/>
                  <a:ext cx="9634943" cy="53816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D64AFA27-E774-615B-27FC-F25BB7D45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00"/>
    </mc:Choice>
    <mc:Fallback>
      <p:transition spd="slow" advTm="1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594" y="1599699"/>
            <a:ext cx="17828526" cy="7054348"/>
            <a:chOff x="228594" y="1599699"/>
            <a:chExt cx="17828526" cy="70543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007FD9-08F6-2189-C926-C87B3B6A710F}"/>
              </a:ext>
            </a:extLst>
          </p:cNvPr>
          <p:cNvSpPr txBox="1"/>
          <p:nvPr/>
        </p:nvSpPr>
        <p:spPr>
          <a:xfrm>
            <a:off x="915178" y="560738"/>
            <a:ext cx="3976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 </a:t>
            </a:r>
            <a:r>
              <a:rPr lang="en-US" altLang="ko-KR" sz="6000" b="1" dirty="0"/>
              <a:t>EDA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D9419-52A4-4364-E120-1DC0B7AD5AD0}"/>
              </a:ext>
            </a:extLst>
          </p:cNvPr>
          <p:cNvSpPr txBox="1"/>
          <p:nvPr/>
        </p:nvSpPr>
        <p:spPr>
          <a:xfrm>
            <a:off x="4892164" y="937753"/>
            <a:ext cx="355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Color, Fee </a:t>
            </a:r>
            <a:r>
              <a:rPr lang="ko-KR" altLang="en-US" sz="3600" b="1" dirty="0"/>
              <a:t>시각화</a:t>
            </a:r>
            <a:endParaRPr lang="ko-KR" altLang="en-US" sz="1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AEAF80-BDBB-87CC-04EB-35104FE2C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397309"/>
            <a:ext cx="9525000" cy="47179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03ACED-7802-3639-E691-2FF2FA929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8575" y="3444238"/>
            <a:ext cx="6769825" cy="42216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513A6B-DEFB-ECBE-7D07-DFAA522A4655}"/>
              </a:ext>
            </a:extLst>
          </p:cNvPr>
          <p:cNvSpPr txBox="1"/>
          <p:nvPr/>
        </p:nvSpPr>
        <p:spPr>
          <a:xfrm>
            <a:off x="914785" y="2544755"/>
            <a:ext cx="795475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Color1 : </a:t>
            </a:r>
            <a:r>
              <a:rPr lang="ko-KR" altLang="en-US" sz="3200" b="1" dirty="0"/>
              <a:t>주요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색상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왼쪽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개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오른쪽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고양이</a:t>
            </a:r>
            <a:r>
              <a:rPr lang="en-US" altLang="ko-KR" sz="3200" b="1" dirty="0"/>
              <a:t>)</a:t>
            </a:r>
            <a:endParaRPr lang="ko-KR" altLang="en-US" sz="3200" b="1" dirty="0"/>
          </a:p>
          <a:p>
            <a:endParaRPr lang="ko-KR" altLang="en-US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D54504-2391-CC7C-F2AE-F126A8F27BD4}"/>
              </a:ext>
            </a:extLst>
          </p:cNvPr>
          <p:cNvSpPr txBox="1"/>
          <p:nvPr/>
        </p:nvSpPr>
        <p:spPr>
          <a:xfrm>
            <a:off x="10975674" y="2554727"/>
            <a:ext cx="6635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Fee : </a:t>
            </a:r>
            <a:r>
              <a:rPr lang="ko-KR" altLang="en-US" sz="3200" b="1" dirty="0"/>
              <a:t>입양 수수료</a:t>
            </a:r>
            <a:endParaRPr lang="ko-KR" alt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BE3E8-D7FA-57A4-D085-03C32521F4C1}"/>
              </a:ext>
            </a:extLst>
          </p:cNvPr>
          <p:cNvSpPr txBox="1"/>
          <p:nvPr/>
        </p:nvSpPr>
        <p:spPr>
          <a:xfrm>
            <a:off x="914785" y="9349247"/>
            <a:ext cx="1132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effectLst/>
                <a:latin typeface="+mn-ea"/>
              </a:rPr>
              <a:t>※ 7</a:t>
            </a:r>
            <a:r>
              <a:rPr lang="ko-KR" altLang="en-US" sz="2800" b="1" dirty="0">
                <a:effectLst/>
                <a:latin typeface="+mn-ea"/>
              </a:rPr>
              <a:t>개 색상 존재 </a:t>
            </a:r>
            <a:r>
              <a:rPr lang="en-US" altLang="ko-KR" sz="2800" b="1" dirty="0">
                <a:effectLst/>
                <a:latin typeface="+mn-ea"/>
              </a:rPr>
              <a:t>: 'black', 'brown', 'cream', 'gray', 'golden', 'white', 'yellow'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DF3A46-D74A-DA08-69D5-1A822A8678DD}"/>
              </a:ext>
            </a:extLst>
          </p:cNvPr>
          <p:cNvSpPr txBox="1"/>
          <p:nvPr/>
        </p:nvSpPr>
        <p:spPr>
          <a:xfrm>
            <a:off x="609600" y="8453992"/>
            <a:ext cx="6635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Color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One-Hot</a:t>
            </a:r>
            <a:r>
              <a:rPr lang="ko-KR" altLang="en-US" sz="2000" b="1" dirty="0"/>
              <a:t>인코딩 진행</a:t>
            </a:r>
            <a:endParaRPr lang="ko-KR" altLang="en-US" sz="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787E0B-F314-AFDE-25F4-ED9BC28E21AE}"/>
              </a:ext>
            </a:extLst>
          </p:cNvPr>
          <p:cNvSpPr txBox="1"/>
          <p:nvPr/>
        </p:nvSpPr>
        <p:spPr>
          <a:xfrm>
            <a:off x="10908575" y="7839804"/>
            <a:ext cx="6635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Fee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이상치 제거 후</a:t>
            </a:r>
            <a:r>
              <a:rPr lang="en-US" altLang="ko-KR" sz="2000" b="1" dirty="0"/>
              <a:t> 10</a:t>
            </a:r>
            <a:r>
              <a:rPr lang="ko-KR" altLang="en-US" sz="2000" b="1" dirty="0"/>
              <a:t>으로 나눔</a:t>
            </a:r>
            <a:endParaRPr lang="ko-KR" altLang="en-US" sz="600" b="1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6A5147D-36C7-C16D-16A5-6D796DF38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52"/>
    </mc:Choice>
    <mc:Fallback>
      <p:transition spd="slow" advTm="27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594" y="1599699"/>
            <a:ext cx="17828526" cy="7054348"/>
            <a:chOff x="228594" y="1599699"/>
            <a:chExt cx="17828526" cy="70543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087" y="488619"/>
            <a:ext cx="4681149" cy="19038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5183" y="1020487"/>
            <a:ext cx="2622917" cy="9852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45060" y="2434217"/>
            <a:ext cx="4181732" cy="4891359"/>
            <a:chOff x="2245060" y="2434217"/>
            <a:chExt cx="4181732" cy="48913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5060" y="2434217"/>
              <a:ext cx="4181732" cy="48913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89623" y="1159410"/>
            <a:ext cx="10867497" cy="8568519"/>
            <a:chOff x="7189623" y="1159410"/>
            <a:chExt cx="10867497" cy="85685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89623" y="1159410"/>
              <a:ext cx="10867497" cy="85685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7724" y="7533744"/>
            <a:ext cx="4894917" cy="13455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0893" y="6683129"/>
            <a:ext cx="1783404" cy="1756579"/>
            <a:chOff x="650893" y="6683129"/>
            <a:chExt cx="1783404" cy="17565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50893" y="6683129"/>
              <a:ext cx="1783404" cy="175657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7DE1B5-F7AA-72ED-25A8-E8D97BFD62CD}"/>
              </a:ext>
            </a:extLst>
          </p:cNvPr>
          <p:cNvSpPr txBox="1"/>
          <p:nvPr/>
        </p:nvSpPr>
        <p:spPr>
          <a:xfrm>
            <a:off x="1995133" y="8879261"/>
            <a:ext cx="4947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※ ‘Quantity’ </a:t>
            </a:r>
            <a:r>
              <a:rPr lang="ko-KR" altLang="en-US" sz="2400" b="1" dirty="0"/>
              <a:t>값이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인 아닌 </a:t>
            </a:r>
            <a:r>
              <a:rPr lang="en-US" altLang="ko-KR" sz="2400" b="1" dirty="0"/>
              <a:t>row </a:t>
            </a:r>
            <a:r>
              <a:rPr lang="ko-KR" altLang="en-US" sz="2400" b="1" dirty="0"/>
              <a:t>삭제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031FEE0-999E-F9BE-E6DA-77DE112EB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4"/>
    </mc:Choice>
    <mc:Fallback>
      <p:transition spd="slow" advTm="13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594" y="1599699"/>
            <a:ext cx="17828526" cy="7054348"/>
            <a:chOff x="228594" y="1599699"/>
            <a:chExt cx="17828526" cy="70543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007FD9-08F6-2189-C926-C87B3B6A710F}"/>
              </a:ext>
            </a:extLst>
          </p:cNvPr>
          <p:cNvSpPr txBox="1"/>
          <p:nvPr/>
        </p:nvSpPr>
        <p:spPr>
          <a:xfrm>
            <a:off x="915178" y="560738"/>
            <a:ext cx="3976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 </a:t>
            </a:r>
            <a:r>
              <a:rPr lang="en-US" altLang="ko-KR" sz="6000" b="1" dirty="0"/>
              <a:t>EDA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D9419-52A4-4364-E120-1DC0B7AD5AD0}"/>
              </a:ext>
            </a:extLst>
          </p:cNvPr>
          <p:cNvSpPr txBox="1"/>
          <p:nvPr/>
        </p:nvSpPr>
        <p:spPr>
          <a:xfrm>
            <a:off x="4892164" y="937753"/>
            <a:ext cx="464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AdoptionSpeed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시각화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13A6B-DEFB-ECBE-7D07-DFAA522A4655}"/>
              </a:ext>
            </a:extLst>
          </p:cNvPr>
          <p:cNvSpPr txBox="1"/>
          <p:nvPr/>
        </p:nvSpPr>
        <p:spPr>
          <a:xfrm>
            <a:off x="978481" y="2276200"/>
            <a:ext cx="1263430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AdoptionSpeed</a:t>
            </a:r>
            <a:r>
              <a:rPr lang="en-US" altLang="ko-KR" sz="3200" b="1" dirty="0"/>
              <a:t> : </a:t>
            </a:r>
            <a:r>
              <a:rPr lang="ko-KR" altLang="en-US" sz="3200" b="1" dirty="0"/>
              <a:t>입양속도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왼쪽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개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오른쪽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고양이</a:t>
            </a:r>
            <a:r>
              <a:rPr lang="en-US" altLang="ko-KR" sz="3200" b="1" dirty="0"/>
              <a:t>)</a:t>
            </a:r>
            <a:endParaRPr lang="ko-KR" altLang="en-US" sz="3200" b="1" dirty="0"/>
          </a:p>
          <a:p>
            <a:endParaRPr lang="ko-KR" alt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BE3E8-D7FA-57A4-D085-03C32521F4C1}"/>
              </a:ext>
            </a:extLst>
          </p:cNvPr>
          <p:cNvSpPr txBox="1"/>
          <p:nvPr/>
        </p:nvSpPr>
        <p:spPr>
          <a:xfrm>
            <a:off x="914785" y="9349247"/>
            <a:ext cx="13015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/>
                <a:latin typeface="+mn-ea"/>
              </a:rPr>
              <a:t>※ 0: </a:t>
            </a:r>
            <a:r>
              <a:rPr lang="ko-KR" altLang="en-US" sz="2400" b="1" dirty="0">
                <a:effectLst/>
                <a:latin typeface="+mn-ea"/>
              </a:rPr>
              <a:t>바로 입양됨</a:t>
            </a:r>
            <a:r>
              <a:rPr lang="en-US" altLang="ko-KR" sz="2400" b="1" dirty="0">
                <a:effectLst/>
                <a:latin typeface="+mn-ea"/>
              </a:rPr>
              <a:t>, 1: </a:t>
            </a:r>
            <a:r>
              <a:rPr lang="ko-KR" altLang="en-US" sz="2400" b="1" dirty="0">
                <a:effectLst/>
                <a:latin typeface="+mn-ea"/>
              </a:rPr>
              <a:t>입양 속도가 빠름</a:t>
            </a:r>
            <a:r>
              <a:rPr lang="en-US" altLang="ko-KR" sz="2400" b="1" dirty="0">
                <a:effectLst/>
                <a:latin typeface="+mn-ea"/>
              </a:rPr>
              <a:t>, 2: </a:t>
            </a:r>
            <a:r>
              <a:rPr lang="ko-KR" altLang="en-US" sz="2400" b="1" dirty="0">
                <a:effectLst/>
                <a:latin typeface="+mn-ea"/>
              </a:rPr>
              <a:t>입양 속도가 보통</a:t>
            </a:r>
            <a:r>
              <a:rPr lang="en-US" altLang="ko-KR" sz="2400" b="1" dirty="0">
                <a:effectLst/>
                <a:latin typeface="+mn-ea"/>
              </a:rPr>
              <a:t>, 3: </a:t>
            </a:r>
            <a:r>
              <a:rPr lang="ko-KR" altLang="en-US" sz="2400" b="1" dirty="0">
                <a:effectLst/>
                <a:latin typeface="+mn-ea"/>
              </a:rPr>
              <a:t>입양 속도가 느림</a:t>
            </a:r>
            <a:r>
              <a:rPr lang="en-US" altLang="ko-KR" sz="2400" b="1" dirty="0">
                <a:effectLst/>
                <a:latin typeface="+mn-ea"/>
              </a:rPr>
              <a:t>, 4: </a:t>
            </a:r>
            <a:r>
              <a:rPr lang="ko-KR" altLang="en-US" sz="2400" b="1" dirty="0">
                <a:effectLst/>
                <a:latin typeface="+mn-ea"/>
              </a:rPr>
              <a:t>입양되지 않음</a:t>
            </a: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DF3A46-D74A-DA08-69D5-1A822A8678DD}"/>
              </a:ext>
            </a:extLst>
          </p:cNvPr>
          <p:cNvSpPr txBox="1"/>
          <p:nvPr/>
        </p:nvSpPr>
        <p:spPr>
          <a:xfrm>
            <a:off x="990600" y="8453992"/>
            <a:ext cx="1203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AdoptionSpeed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한국 유기동물 보호소의 안락사 기준에 따라 이진분류 진행 </a:t>
            </a:r>
            <a:r>
              <a:rPr lang="en-US" altLang="ko-KR" sz="2000" b="1" dirty="0"/>
              <a:t>(</a:t>
            </a:r>
            <a:r>
              <a:rPr lang="en-US" altLang="ko-KR" sz="2000" b="1" dirty="0">
                <a:solidFill>
                  <a:srgbClr val="0070C0"/>
                </a:solidFill>
              </a:rPr>
              <a:t>0,1,2 </a:t>
            </a:r>
            <a:r>
              <a:rPr lang="ko-KR" altLang="en-US" sz="2000" b="1" dirty="0">
                <a:solidFill>
                  <a:srgbClr val="0070C0"/>
                </a:solidFill>
              </a:rPr>
              <a:t>→</a:t>
            </a:r>
            <a:r>
              <a:rPr lang="en-US" altLang="ko-KR" sz="2000" b="1" dirty="0">
                <a:solidFill>
                  <a:srgbClr val="0070C0"/>
                </a:solidFill>
              </a:rPr>
              <a:t> 0 </a:t>
            </a:r>
            <a:r>
              <a:rPr lang="en-US" altLang="ko-KR" sz="2000" b="1" dirty="0"/>
              <a:t>/ </a:t>
            </a:r>
            <a:r>
              <a:rPr lang="en-US" altLang="ko-KR" sz="2000" b="1" dirty="0">
                <a:solidFill>
                  <a:srgbClr val="FF0000"/>
                </a:solidFill>
              </a:rPr>
              <a:t>3,4 </a:t>
            </a:r>
            <a:r>
              <a:rPr lang="ko-KR" altLang="en-US" sz="2000" b="1" dirty="0">
                <a:solidFill>
                  <a:srgbClr val="FF0000"/>
                </a:solidFill>
              </a:rPr>
              <a:t>→</a:t>
            </a:r>
            <a:r>
              <a:rPr lang="en-US" altLang="ko-KR" sz="2000" b="1" dirty="0">
                <a:solidFill>
                  <a:srgbClr val="FF0000"/>
                </a:solidFill>
              </a:rPr>
              <a:t>1</a:t>
            </a:r>
            <a:r>
              <a:rPr lang="en-US" altLang="ko-KR" sz="2000" b="1" dirty="0"/>
              <a:t>)</a:t>
            </a:r>
            <a:endParaRPr lang="ko-KR" altLang="en-US" sz="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84E707-5710-62A2-7F22-4DC04B5B8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595" y="3046080"/>
            <a:ext cx="11072005" cy="5253404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1256748-A346-D7CD-EA23-DB20612B9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1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4"/>
    </mc:Choice>
    <mc:Fallback>
      <p:transition spd="slow" advTm="28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35937" y="1383856"/>
            <a:ext cx="2657647" cy="1558191"/>
            <a:chOff x="14935937" y="1383856"/>
            <a:chExt cx="2657647" cy="1558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35937" y="1383856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031" y="4067097"/>
            <a:ext cx="2657647" cy="1558191"/>
            <a:chOff x="697031" y="4067097"/>
            <a:chExt cx="2657647" cy="15581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031" y="4067097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74707" y="7827000"/>
            <a:ext cx="2307676" cy="1353002"/>
            <a:chOff x="13174707" y="7827000"/>
            <a:chExt cx="2307676" cy="13530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4707" y="7827000"/>
              <a:ext cx="2307676" cy="135300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E88933A-2DA6-1AA9-E38B-0FB72D6BEB24}"/>
              </a:ext>
            </a:extLst>
          </p:cNvPr>
          <p:cNvSpPr txBox="1"/>
          <p:nvPr/>
        </p:nvSpPr>
        <p:spPr>
          <a:xfrm>
            <a:off x="915178" y="560738"/>
            <a:ext cx="3976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 </a:t>
            </a:r>
            <a:r>
              <a:rPr lang="en-US" altLang="ko-KR" sz="6000" b="1" dirty="0"/>
              <a:t>EDA</a:t>
            </a:r>
            <a:endParaRPr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80098-A4A8-24AA-EE38-B373AA08A132}"/>
              </a:ext>
            </a:extLst>
          </p:cNvPr>
          <p:cNvSpPr txBox="1"/>
          <p:nvPr/>
        </p:nvSpPr>
        <p:spPr>
          <a:xfrm>
            <a:off x="4892164" y="937753"/>
            <a:ext cx="4876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Name, Description </a:t>
            </a:r>
            <a:r>
              <a:rPr lang="ko-KR" altLang="en-US" sz="3600" b="1" dirty="0"/>
              <a:t>처리 </a:t>
            </a:r>
            <a:endParaRPr lang="ko-KR" altLang="en-US" sz="10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A0A2D7-B21F-FEA9-F455-47DECF3B5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57" y="2519818"/>
            <a:ext cx="4487184" cy="46998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24CCBB-0E0C-351D-01DD-154E8E793F31}"/>
              </a:ext>
            </a:extLst>
          </p:cNvPr>
          <p:cNvSpPr txBox="1"/>
          <p:nvPr/>
        </p:nvSpPr>
        <p:spPr>
          <a:xfrm>
            <a:off x="1080605" y="7611282"/>
            <a:ext cx="16292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1) </a:t>
            </a:r>
            <a:r>
              <a:rPr lang="en-US" altLang="ko-KR" sz="2000" b="1" dirty="0" err="1"/>
              <a:t>NameSem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'Name'</a:t>
            </a:r>
            <a:r>
              <a:rPr lang="ko-KR" altLang="en-US" sz="2000" b="1" dirty="0"/>
              <a:t>열에 감성분석을 진행해 </a:t>
            </a:r>
            <a:r>
              <a:rPr lang="ko-KR" altLang="en-US" sz="2000" b="1" dirty="0" err="1"/>
              <a:t>실수값으로</a:t>
            </a:r>
            <a:r>
              <a:rPr lang="ko-KR" altLang="en-US" sz="2000" b="1" dirty="0"/>
              <a:t> 데이터 처리 </a:t>
            </a:r>
            <a:r>
              <a:rPr lang="en-US" altLang="ko-KR" sz="2000" b="1" dirty="0"/>
              <a:t>/ </a:t>
            </a:r>
            <a:r>
              <a:rPr lang="en-US" altLang="ko-KR" sz="2000" b="1" dirty="0" err="1"/>
              <a:t>NameSemCat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NameSem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을 카테고리형 으로 변환</a:t>
            </a:r>
            <a:r>
              <a:rPr lang="en-US" altLang="ko-KR" sz="2000" b="1" dirty="0"/>
              <a:t>(1: </a:t>
            </a:r>
            <a:r>
              <a:rPr lang="ko-KR" altLang="en-US" sz="2000" b="1" dirty="0"/>
              <a:t>긍정</a:t>
            </a:r>
            <a:r>
              <a:rPr lang="en-US" altLang="ko-KR" sz="2000" b="1" dirty="0"/>
              <a:t>, 0: </a:t>
            </a:r>
            <a:r>
              <a:rPr lang="ko-KR" altLang="en-US" sz="2000" b="1" dirty="0"/>
              <a:t>중립</a:t>
            </a:r>
            <a:r>
              <a:rPr lang="en-US" altLang="ko-KR" sz="2000" b="1" dirty="0"/>
              <a:t>, -1: </a:t>
            </a:r>
            <a:r>
              <a:rPr lang="ko-KR" altLang="en-US" sz="2000" b="1" dirty="0"/>
              <a:t>부정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 </a:t>
            </a:r>
            <a:endParaRPr lang="ko-KR" altLang="en-US" sz="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1C3974-0C6F-A069-2BD8-8BBC03EB6253}"/>
              </a:ext>
            </a:extLst>
          </p:cNvPr>
          <p:cNvSpPr txBox="1"/>
          <p:nvPr/>
        </p:nvSpPr>
        <p:spPr>
          <a:xfrm>
            <a:off x="1300589" y="8069319"/>
            <a:ext cx="16292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DesSem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Description'</a:t>
            </a:r>
            <a:r>
              <a:rPr lang="ko-KR" altLang="en-US" sz="2000" b="1" dirty="0"/>
              <a:t>열에 감성분석을 진행해 </a:t>
            </a:r>
            <a:r>
              <a:rPr lang="ko-KR" altLang="en-US" sz="2000" b="1" dirty="0" err="1"/>
              <a:t>실수값으로</a:t>
            </a:r>
            <a:r>
              <a:rPr lang="ko-KR" altLang="en-US" sz="2000" b="1" dirty="0"/>
              <a:t> 데이터 처리 </a:t>
            </a:r>
            <a:r>
              <a:rPr lang="en-US" altLang="ko-KR" sz="2000" b="1" dirty="0"/>
              <a:t>/ </a:t>
            </a:r>
            <a:r>
              <a:rPr lang="en-US" altLang="ko-KR" sz="2000" b="1" dirty="0" err="1"/>
              <a:t>DesSemCat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DesSem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을 카테고리형 으로 변환</a:t>
            </a:r>
            <a:r>
              <a:rPr lang="en-US" altLang="ko-KR" sz="2000" b="1" dirty="0"/>
              <a:t>(1: </a:t>
            </a:r>
            <a:r>
              <a:rPr lang="ko-KR" altLang="en-US" sz="2000" b="1" dirty="0"/>
              <a:t>긍정</a:t>
            </a:r>
            <a:r>
              <a:rPr lang="en-US" altLang="ko-KR" sz="2000" b="1" dirty="0"/>
              <a:t>, 0: </a:t>
            </a:r>
            <a:r>
              <a:rPr lang="ko-KR" altLang="en-US" sz="2000" b="1" dirty="0"/>
              <a:t>중립</a:t>
            </a:r>
            <a:r>
              <a:rPr lang="en-US" altLang="ko-KR" sz="2000" b="1" dirty="0"/>
              <a:t>, -1: </a:t>
            </a:r>
            <a:r>
              <a:rPr lang="ko-KR" altLang="en-US" sz="2000" b="1" dirty="0"/>
              <a:t>부정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 </a:t>
            </a:r>
            <a:endParaRPr lang="ko-KR" altLang="en-US" sz="6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F584AD-4A50-D129-11E0-170F72566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93210" y="2494140"/>
            <a:ext cx="3270790" cy="48591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5D7CF2-DB64-CD60-51A3-92F1745633DE}"/>
              </a:ext>
            </a:extLst>
          </p:cNvPr>
          <p:cNvSpPr txBox="1"/>
          <p:nvPr/>
        </p:nvSpPr>
        <p:spPr>
          <a:xfrm>
            <a:off x="795648" y="1947605"/>
            <a:ext cx="632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↱ 1) </a:t>
            </a:r>
            <a:r>
              <a:rPr lang="en-US" altLang="ko-KR" sz="2000" b="1" dirty="0" err="1"/>
              <a:t>NameSem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NameSemCat</a:t>
            </a:r>
            <a:r>
              <a:rPr lang="en-US" altLang="ko-KR" sz="2000" b="1" dirty="0"/>
              <a:t> / </a:t>
            </a:r>
            <a:r>
              <a:rPr lang="en-US" altLang="ko-KR" sz="2000" b="1" dirty="0" err="1"/>
              <a:t>NameSem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NameSemCat</a:t>
            </a:r>
            <a:endParaRPr lang="ko-KR" altLang="en-US" sz="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382C64-4FAB-37B8-4961-F3FBBDCDCE5F}"/>
              </a:ext>
            </a:extLst>
          </p:cNvPr>
          <p:cNvSpPr txBox="1"/>
          <p:nvPr/>
        </p:nvSpPr>
        <p:spPr>
          <a:xfrm>
            <a:off x="13487400" y="188532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↱ </a:t>
            </a:r>
            <a:r>
              <a:rPr lang="en-US" altLang="ko-KR" sz="2000" b="1" dirty="0"/>
              <a:t>2) Mixed, </a:t>
            </a:r>
            <a:r>
              <a:rPr lang="en-US" altLang="ko-KR" sz="2000" b="1" dirty="0" err="1"/>
              <a:t>BreedName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BreedNum</a:t>
            </a:r>
            <a:endParaRPr lang="ko-KR" altLang="en-US" sz="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3A11CE-2D7D-6692-5081-5F3908E1DE11}"/>
              </a:ext>
            </a:extLst>
          </p:cNvPr>
          <p:cNvSpPr txBox="1"/>
          <p:nvPr/>
        </p:nvSpPr>
        <p:spPr>
          <a:xfrm>
            <a:off x="1080605" y="8821034"/>
            <a:ext cx="1668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2) Mixed, </a:t>
            </a:r>
            <a:r>
              <a:rPr lang="en-US" altLang="ko-KR" sz="2000" b="1" dirty="0" err="1"/>
              <a:t>BreedName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BreedNum</a:t>
            </a:r>
            <a:r>
              <a:rPr lang="en-US" altLang="ko-KR" sz="2000" b="1" dirty="0"/>
              <a:t> : 'Breed’ </a:t>
            </a:r>
            <a:r>
              <a:rPr lang="ko-KR" altLang="en-US" sz="2000" b="1" dirty="0"/>
              <a:t>열을 활용해 잡종과 순종 구분</a:t>
            </a:r>
            <a:r>
              <a:rPr lang="en-US" altLang="ko-KR" sz="2000" b="1" dirty="0"/>
              <a:t> </a:t>
            </a:r>
            <a:endParaRPr lang="en-US" altLang="ko-KR" sz="2000" b="1" dirty="0">
              <a:effectLst/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44CA81B-8601-13BF-1D7A-8C57502B1B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887" y="4307826"/>
            <a:ext cx="2702633" cy="28229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711764-B94B-79D9-13C1-2856BFB1B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8966" y="4426073"/>
            <a:ext cx="2977762" cy="2732403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DBC00024-BE25-BB7A-0B8E-37D4C907B0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61"/>
    </mc:Choice>
    <mc:Fallback>
      <p:transition spd="slow" advTm="70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35937" y="1383856"/>
            <a:ext cx="2657647" cy="1558191"/>
            <a:chOff x="14935937" y="1383856"/>
            <a:chExt cx="2657647" cy="1558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35937" y="1383856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031" y="4067097"/>
            <a:ext cx="2657647" cy="1558191"/>
            <a:chOff x="697031" y="4067097"/>
            <a:chExt cx="2657647" cy="15581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031" y="4067097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74707" y="7827000"/>
            <a:ext cx="2307676" cy="1353002"/>
            <a:chOff x="13174707" y="7827000"/>
            <a:chExt cx="2307676" cy="13530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4707" y="7827000"/>
              <a:ext cx="2307676" cy="135300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00AD0C4-A165-CD30-0E98-93778A746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026" y="1974424"/>
            <a:ext cx="7344232" cy="5378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88933A-2DA6-1AA9-E38B-0FB72D6BEB24}"/>
              </a:ext>
            </a:extLst>
          </p:cNvPr>
          <p:cNvSpPr txBox="1"/>
          <p:nvPr/>
        </p:nvSpPr>
        <p:spPr>
          <a:xfrm>
            <a:off x="915178" y="560738"/>
            <a:ext cx="3976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 </a:t>
            </a:r>
            <a:r>
              <a:rPr lang="en-US" altLang="ko-KR" sz="6000" b="1" dirty="0"/>
              <a:t>EDA</a:t>
            </a:r>
            <a:endParaRPr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80098-A4A8-24AA-EE38-B373AA08A132}"/>
              </a:ext>
            </a:extLst>
          </p:cNvPr>
          <p:cNvSpPr txBox="1"/>
          <p:nvPr/>
        </p:nvSpPr>
        <p:spPr>
          <a:xfrm>
            <a:off x="4892164" y="937753"/>
            <a:ext cx="209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MetaData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DF1E3-43BE-D9D8-CB04-6381026B0A9C}"/>
              </a:ext>
            </a:extLst>
          </p:cNvPr>
          <p:cNvSpPr txBox="1"/>
          <p:nvPr/>
        </p:nvSpPr>
        <p:spPr>
          <a:xfrm>
            <a:off x="1010026" y="7915929"/>
            <a:ext cx="1668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/>
                <a:latin typeface="+mn-ea"/>
              </a:rPr>
              <a:t>※ </a:t>
            </a:r>
            <a:r>
              <a:rPr lang="en-US" altLang="ko-KR" sz="2000" b="1" dirty="0" err="1">
                <a:effectLst/>
                <a:latin typeface="+mn-ea"/>
              </a:rPr>
              <a:t>MetaData</a:t>
            </a:r>
            <a:r>
              <a:rPr lang="en-US" altLang="ko-KR" sz="2000" b="1" dirty="0">
                <a:effectLst/>
                <a:latin typeface="+mn-ea"/>
              </a:rPr>
              <a:t> : '</a:t>
            </a:r>
            <a:r>
              <a:rPr lang="en-US" altLang="ko-KR" sz="2000" b="1" dirty="0" err="1">
                <a:effectLst/>
                <a:latin typeface="+mn-ea"/>
              </a:rPr>
              <a:t>PhotoAmt</a:t>
            </a:r>
            <a:r>
              <a:rPr lang="en-US" altLang="ko-KR" sz="2000" b="1" dirty="0">
                <a:effectLst/>
                <a:latin typeface="+mn-ea"/>
              </a:rPr>
              <a:t>’</a:t>
            </a:r>
            <a:r>
              <a:rPr lang="ko-KR" altLang="en-US" sz="2000" b="1" dirty="0">
                <a:effectLst/>
                <a:latin typeface="+mn-ea"/>
              </a:rPr>
              <a:t>에 양수로 값이 표시되어 있으면 데이터에 사진도 첨부 되어 있음</a:t>
            </a:r>
            <a:r>
              <a:rPr lang="en-US" altLang="ko-KR" sz="2000" b="1" dirty="0">
                <a:effectLst/>
                <a:latin typeface="+mn-ea"/>
              </a:rPr>
              <a:t>. (</a:t>
            </a:r>
            <a:r>
              <a:rPr lang="ko-KR" altLang="en-US" sz="2000" b="1" dirty="0">
                <a:effectLst/>
                <a:latin typeface="+mn-ea"/>
              </a:rPr>
              <a:t>해당 </a:t>
            </a:r>
            <a:r>
              <a:rPr lang="en-US" altLang="ko-KR" sz="2000" b="1" dirty="0">
                <a:effectLst/>
                <a:latin typeface="+mn-ea"/>
              </a:rPr>
              <a:t>row</a:t>
            </a:r>
            <a:r>
              <a:rPr lang="ko-KR" altLang="en-US" sz="2000" b="1" dirty="0">
                <a:effectLst/>
                <a:latin typeface="+mn-ea"/>
              </a:rPr>
              <a:t>의 </a:t>
            </a:r>
            <a:r>
              <a:rPr lang="en-US" altLang="ko-KR" sz="2000" b="1" dirty="0">
                <a:effectLst/>
                <a:latin typeface="+mn-ea"/>
              </a:rPr>
              <a:t>Image</a:t>
            </a:r>
            <a:r>
              <a:rPr lang="ko-KR" altLang="en-US" sz="2000" b="1" dirty="0">
                <a:effectLst/>
                <a:latin typeface="+mn-ea"/>
              </a:rPr>
              <a:t> </a:t>
            </a:r>
            <a:r>
              <a:rPr lang="en-US" altLang="ko-KR" sz="2000" b="1" dirty="0">
                <a:effectLst/>
                <a:latin typeface="+mn-ea"/>
              </a:rPr>
              <a:t>Data</a:t>
            </a:r>
            <a:r>
              <a:rPr lang="ko-KR" altLang="en-US" sz="2000" b="1" dirty="0">
                <a:effectLst/>
                <a:latin typeface="+mn-ea"/>
              </a:rPr>
              <a:t>값을 분석하여 </a:t>
            </a:r>
            <a:r>
              <a:rPr lang="en-US" altLang="ko-KR" sz="2000" b="1" dirty="0">
                <a:effectLst/>
                <a:latin typeface="+mn-ea"/>
              </a:rPr>
              <a:t>metadata</a:t>
            </a:r>
            <a:r>
              <a:rPr lang="ko-KR" altLang="en-US" sz="2000" b="1" dirty="0">
                <a:effectLst/>
                <a:latin typeface="+mn-ea"/>
              </a:rPr>
              <a:t>로 활용함</a:t>
            </a:r>
            <a:r>
              <a:rPr lang="en-US" altLang="ko-KR" sz="2000" b="1" dirty="0">
                <a:effectLst/>
                <a:latin typeface="+mn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0FB55D-18E4-9D28-A640-599DEA0A0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168" y="4991100"/>
            <a:ext cx="4199465" cy="2362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2D1509-EF3C-599C-8053-7D6D54595B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2284" y="1323287"/>
            <a:ext cx="3362253" cy="3362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197695-864E-946B-0909-C498B7364A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31436" y="3982701"/>
            <a:ext cx="3362253" cy="3362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463BDA4-CB6B-A35A-105F-BC514E763A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967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07"/>
    </mc:Choice>
    <mc:Fallback>
      <p:transition spd="slow" advTm="102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C76D55-CC9E-0822-5A5B-FAFFADD7C410}"/>
              </a:ext>
            </a:extLst>
          </p:cNvPr>
          <p:cNvCxnSpPr/>
          <p:nvPr/>
        </p:nvCxnSpPr>
        <p:spPr>
          <a:xfrm>
            <a:off x="4530614" y="37719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FEF154-6AE8-9895-4D4E-F433BC549B8E}"/>
              </a:ext>
            </a:extLst>
          </p:cNvPr>
          <p:cNvCxnSpPr/>
          <p:nvPr/>
        </p:nvCxnSpPr>
        <p:spPr>
          <a:xfrm>
            <a:off x="4610100" y="61341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4B2959-4300-7BDF-E70F-1E5C0D730829}"/>
              </a:ext>
            </a:extLst>
          </p:cNvPr>
          <p:cNvGrpSpPr/>
          <p:nvPr/>
        </p:nvGrpSpPr>
        <p:grpSpPr>
          <a:xfrm>
            <a:off x="4876800" y="3100719"/>
            <a:ext cx="9982200" cy="5700381"/>
            <a:chOff x="9076355" y="2110403"/>
            <a:chExt cx="9304153" cy="5313179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E4613D09-7871-DEA5-F5C4-F7D07192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6355" y="2110403"/>
              <a:ext cx="5791931" cy="5313179"/>
            </a:xfrm>
            <a:prstGeom prst="rect">
              <a:avLst/>
            </a:prstGeom>
          </p:spPr>
        </p:pic>
        <p:pic>
          <p:nvPicPr>
            <p:cNvPr id="4" name="Object 8">
              <a:extLst>
                <a:ext uri="{FF2B5EF4-FFF2-40B4-BE49-F238E27FC236}">
                  <a16:creationId xmlns:a16="http://schemas.microsoft.com/office/drawing/2014/main" id="{5E2911F5-1647-4552-B7A6-05DE712B2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0570" y="2175237"/>
              <a:ext cx="7649938" cy="5173081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21AE608-F462-7EAC-39DC-A282DC369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8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72"/>
    </mc:Choice>
    <mc:Fallback>
      <p:transition spd="slow" advTm="27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C936B465-584D-25C8-510E-E502EFB067C4}"/>
              </a:ext>
            </a:extLst>
          </p:cNvPr>
          <p:cNvGrpSpPr/>
          <p:nvPr/>
        </p:nvGrpSpPr>
        <p:grpSpPr>
          <a:xfrm>
            <a:off x="229737" y="2137138"/>
            <a:ext cx="17828526" cy="7054348"/>
            <a:chOff x="228594" y="1599699"/>
            <a:chExt cx="17828526" cy="7054348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9AAFACC6-F40E-CDD3-4F8D-3204B36825AC}"/>
                </a:ext>
              </a:extLst>
            </p:cNvPr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11" name="Object 3">
                <a:extLst>
                  <a:ext uri="{FF2B5EF4-FFF2-40B4-BE49-F238E27FC236}">
                    <a16:creationId xmlns:a16="http://schemas.microsoft.com/office/drawing/2014/main" id="{5C974867-0E01-F3B5-B17B-BD4947C20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999E8DC3-3755-16CB-DFA7-6F772936D174}"/>
                </a:ext>
              </a:extLst>
            </p:cNvPr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53090CFB-401B-8B3E-0DDE-8C6882EF4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C38DA51D-0290-CB23-FE90-D30AD6235534}"/>
                </a:ext>
              </a:extLst>
            </p:cNvPr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8" name="Object 9">
                <a:extLst>
                  <a:ext uri="{FF2B5EF4-FFF2-40B4-BE49-F238E27FC236}">
                    <a16:creationId xmlns:a16="http://schemas.microsoft.com/office/drawing/2014/main" id="{A64A4EE0-A929-C8C5-6BF2-2DE1816A8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66D8ED-6414-ACB5-0FDD-719479ACA8B0}"/>
              </a:ext>
            </a:extLst>
          </p:cNvPr>
          <p:cNvSpPr/>
          <p:nvPr/>
        </p:nvSpPr>
        <p:spPr>
          <a:xfrm>
            <a:off x="0" y="1"/>
            <a:ext cx="18288000" cy="201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99B29-B15A-BE1C-8672-D05F875CEAB2}"/>
              </a:ext>
            </a:extLst>
          </p:cNvPr>
          <p:cNvSpPr txBox="1"/>
          <p:nvPr/>
        </p:nvSpPr>
        <p:spPr>
          <a:xfrm>
            <a:off x="915178" y="56073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학습 모델</a:t>
            </a:r>
            <a:endParaRPr lang="ko-KR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1D027-BEAA-C9EC-4633-DAE73EA4A2D5}"/>
              </a:ext>
            </a:extLst>
          </p:cNvPr>
          <p:cNvSpPr txBox="1"/>
          <p:nvPr/>
        </p:nvSpPr>
        <p:spPr>
          <a:xfrm>
            <a:off x="4376400" y="991969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개별 모델 비교</a:t>
            </a:r>
            <a:endParaRPr lang="ko-KR" altLang="en-US" sz="1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92DD0F-5D40-F8B8-822C-C414C9925C7F}"/>
              </a:ext>
            </a:extLst>
          </p:cNvPr>
          <p:cNvSpPr/>
          <p:nvPr/>
        </p:nvSpPr>
        <p:spPr>
          <a:xfrm>
            <a:off x="1889180" y="3001293"/>
            <a:ext cx="2796758" cy="14865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MLP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(Multi-Layer Perceptron)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48DBF6-3E3C-E1CE-2D57-575CC8D6244F}"/>
              </a:ext>
            </a:extLst>
          </p:cNvPr>
          <p:cNvSpPr/>
          <p:nvPr/>
        </p:nvSpPr>
        <p:spPr>
          <a:xfrm>
            <a:off x="7696200" y="3011684"/>
            <a:ext cx="2796758" cy="14865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SVM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(Support Vector Machine)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096C5E-B494-0878-9B38-46F5A1FA888D}"/>
              </a:ext>
            </a:extLst>
          </p:cNvPr>
          <p:cNvSpPr/>
          <p:nvPr/>
        </p:nvSpPr>
        <p:spPr>
          <a:xfrm>
            <a:off x="13639800" y="3001293"/>
            <a:ext cx="2796758" cy="14865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Random Forest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64B0A0-AB8E-0E55-CD6D-A38722049D22}"/>
              </a:ext>
            </a:extLst>
          </p:cNvPr>
          <p:cNvSpPr txBox="1"/>
          <p:nvPr/>
        </p:nvSpPr>
        <p:spPr>
          <a:xfrm>
            <a:off x="915178" y="5170054"/>
            <a:ext cx="60952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 정확도 </a:t>
            </a:r>
            <a:r>
              <a:rPr lang="en-US" altLang="ko-KR" b="1" dirty="0"/>
              <a:t>: 0.532</a:t>
            </a:r>
          </a:p>
          <a:p>
            <a:endParaRPr lang="en-US" altLang="ko-KR" b="1" dirty="0"/>
          </a:p>
          <a:p>
            <a:r>
              <a:rPr lang="ko-KR" altLang="en-US" b="1" dirty="0"/>
              <a:t>특징</a:t>
            </a:r>
            <a:endParaRPr lang="en-US" altLang="ko-KR" b="1" dirty="0"/>
          </a:p>
          <a:p>
            <a:r>
              <a:rPr lang="en-US" altLang="ko-KR" b="1" dirty="0"/>
              <a:t>- MLP</a:t>
            </a:r>
            <a:r>
              <a:rPr lang="ko-KR" altLang="en-US" b="1" dirty="0"/>
              <a:t>는 </a:t>
            </a:r>
            <a:r>
              <a:rPr lang="ko-KR" altLang="en-US" b="1" dirty="0" err="1"/>
              <a:t>입력층</a:t>
            </a:r>
            <a:r>
              <a:rPr lang="en-US" altLang="ko-KR" b="1" dirty="0"/>
              <a:t>, </a:t>
            </a:r>
            <a:r>
              <a:rPr lang="ko-KR" altLang="en-US" b="1" dirty="0" err="1"/>
              <a:t>은닉층</a:t>
            </a:r>
            <a:r>
              <a:rPr lang="en-US" altLang="ko-KR" b="1" dirty="0"/>
              <a:t>, </a:t>
            </a:r>
            <a:r>
              <a:rPr lang="ko-KR" altLang="en-US" b="1" dirty="0"/>
              <a:t>출력층으로 구성된 다층 구조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활성화 함수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 err="1"/>
              <a:t>역전파</a:t>
            </a:r>
            <a:r>
              <a:rPr lang="ko-KR" altLang="en-US" b="1" dirty="0"/>
              <a:t> 알고리즘</a:t>
            </a:r>
            <a:endParaRPr lang="en-US" altLang="ko-KR" b="1" dirty="0"/>
          </a:p>
          <a:p>
            <a:r>
              <a:rPr lang="en-US" altLang="ko-KR" b="1" dirty="0"/>
              <a:t>- MLP</a:t>
            </a:r>
            <a:r>
              <a:rPr lang="ko-KR" altLang="en-US" b="1" dirty="0"/>
              <a:t>는 다양한 종류의 데이터를 다룰 수 있는 유연한 구조를 가지고 있다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- </a:t>
            </a:r>
            <a:r>
              <a:rPr lang="ko-KR" altLang="en-US" b="1" dirty="0"/>
              <a:t>충분한 데이터와 적절한 구조로 학습할 경우</a:t>
            </a:r>
            <a:r>
              <a:rPr lang="en-US" altLang="ko-KR" b="1" dirty="0"/>
              <a:t>, </a:t>
            </a:r>
            <a:r>
              <a:rPr lang="ko-KR" altLang="en-US" b="1" dirty="0"/>
              <a:t>일반화 능력이 뛰어나다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대용량 데이터 처리할 수 있는 능력 보유</a:t>
            </a:r>
            <a:endParaRPr lang="en-US" altLang="ko-KR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DB262E-BA34-4079-227B-AADE9C7D845D}"/>
              </a:ext>
            </a:extLst>
          </p:cNvPr>
          <p:cNvSpPr txBox="1"/>
          <p:nvPr/>
        </p:nvSpPr>
        <p:spPr>
          <a:xfrm>
            <a:off x="7239000" y="5170054"/>
            <a:ext cx="594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 정확도 </a:t>
            </a:r>
            <a:r>
              <a:rPr lang="en-US" altLang="ko-KR" b="1" dirty="0"/>
              <a:t>: 0.569</a:t>
            </a:r>
          </a:p>
          <a:p>
            <a:endParaRPr lang="en-US" altLang="ko-KR" b="1" dirty="0"/>
          </a:p>
          <a:p>
            <a:r>
              <a:rPr lang="ko-KR" altLang="en-US" b="1" dirty="0"/>
              <a:t>특징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최대 마진 분류</a:t>
            </a:r>
            <a:r>
              <a:rPr lang="en-US" altLang="ko-KR" b="1" dirty="0"/>
              <a:t>. </a:t>
            </a:r>
            <a:r>
              <a:rPr lang="ko-KR" altLang="en-US" b="1" dirty="0"/>
              <a:t>이상치</a:t>
            </a:r>
            <a:r>
              <a:rPr lang="en-US" altLang="ko-KR" b="1" dirty="0"/>
              <a:t>(outlier)</a:t>
            </a:r>
            <a:r>
              <a:rPr lang="ko-KR" altLang="en-US" b="1" dirty="0"/>
              <a:t>에 대한 강건성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커널 트릭을 사용하여 비선형 문제를 다룰 수 있다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서포트 벡터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뛰어난 일반화 능력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작은 규모의 데이터셋에서 특히 잘 작동한다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매개변수 설정에 따라 결과가 크게 달라질 수 있다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다중 클래스 분류 문제에도 적용 가능</a:t>
            </a:r>
            <a:endParaRPr lang="en-US" altLang="ko-KR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CCFDDC-B380-2FD0-5093-E971E93AC189}"/>
              </a:ext>
            </a:extLst>
          </p:cNvPr>
          <p:cNvSpPr txBox="1"/>
          <p:nvPr/>
        </p:nvSpPr>
        <p:spPr>
          <a:xfrm>
            <a:off x="13182600" y="5204579"/>
            <a:ext cx="4952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 정확도 </a:t>
            </a:r>
            <a:r>
              <a:rPr lang="en-US" altLang="ko-KR" b="1" dirty="0"/>
              <a:t>: 0.671</a:t>
            </a:r>
          </a:p>
          <a:p>
            <a:endParaRPr lang="en-US" altLang="ko-KR" b="1" dirty="0"/>
          </a:p>
          <a:p>
            <a:r>
              <a:rPr lang="ko-KR" altLang="en-US" b="1" dirty="0"/>
              <a:t>특징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여러 개의 결정 트리</a:t>
            </a:r>
            <a:r>
              <a:rPr lang="en-US" altLang="ko-KR" b="1" dirty="0"/>
              <a:t>(Decision Tree)</a:t>
            </a:r>
            <a:r>
              <a:rPr lang="ko-KR" altLang="en-US" b="1" dirty="0"/>
              <a:t>를 조합하여 구성된 앙상블 모델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부트스트랩 샘플링</a:t>
            </a:r>
            <a:r>
              <a:rPr lang="en-US" altLang="ko-KR" b="1" dirty="0"/>
              <a:t>(Bootstrap Sampling)</a:t>
            </a:r>
            <a:r>
              <a:rPr lang="ko-KR" altLang="en-US" b="1" dirty="0"/>
              <a:t>을 사용하여 각 결정 트리를 학습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 err="1"/>
              <a:t>랜덤한</a:t>
            </a:r>
            <a:r>
              <a:rPr lang="ko-KR" altLang="en-US" b="1" dirty="0"/>
              <a:t> 특성 선택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앙상블 학습과 평균화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 err="1"/>
              <a:t>과적합</a:t>
            </a:r>
            <a:r>
              <a:rPr lang="ko-KR" altLang="en-US" b="1" dirty="0"/>
              <a:t> 방지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변수 중요도 추정</a:t>
            </a:r>
            <a:endParaRPr lang="en-US" altLang="ko-KR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4FF651-2B1C-45C4-F1D4-067004EE21E0}"/>
              </a:ext>
            </a:extLst>
          </p:cNvPr>
          <p:cNvSpPr txBox="1"/>
          <p:nvPr/>
        </p:nvSpPr>
        <p:spPr>
          <a:xfrm>
            <a:off x="7563508" y="1253235"/>
            <a:ext cx="452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※ </a:t>
            </a:r>
            <a:r>
              <a:rPr lang="ko-KR" altLang="en-US" b="1" dirty="0">
                <a:solidFill>
                  <a:schemeClr val="tx1"/>
                </a:solidFill>
              </a:rPr>
              <a:t>각 모델 별 최적 파라미터 찾아서 수행</a:t>
            </a:r>
          </a:p>
          <a:p>
            <a:endParaRPr lang="ko-KR" altLang="en-US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A22A6C91-2122-35E2-30AF-F1C5C969E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9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72"/>
    </mc:Choice>
    <mc:Fallback>
      <p:transition spd="slow" advTm="43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24C60668-43CF-E7E0-5448-A51EC3D9001D}"/>
              </a:ext>
            </a:extLst>
          </p:cNvPr>
          <p:cNvGrpSpPr/>
          <p:nvPr/>
        </p:nvGrpSpPr>
        <p:grpSpPr>
          <a:xfrm>
            <a:off x="228600" y="2245674"/>
            <a:ext cx="17828526" cy="7054348"/>
            <a:chOff x="228594" y="1599699"/>
            <a:chExt cx="17828526" cy="7054348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263195A3-B05D-10DD-BD3F-5E7EB38021F6}"/>
                </a:ext>
              </a:extLst>
            </p:cNvPr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12" name="Object 3">
                <a:extLst>
                  <a:ext uri="{FF2B5EF4-FFF2-40B4-BE49-F238E27FC236}">
                    <a16:creationId xmlns:a16="http://schemas.microsoft.com/office/drawing/2014/main" id="{73266044-AE57-BF78-DF2E-B18DE0BD8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5C67D58C-7B6D-F174-178C-C7C56107B03D}"/>
                </a:ext>
              </a:extLst>
            </p:cNvPr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1E12A749-1B19-F508-6FD3-C390E33F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35B10F9F-F6BE-860D-0A00-96ED9F939141}"/>
                </a:ext>
              </a:extLst>
            </p:cNvPr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8" name="Object 9">
                <a:extLst>
                  <a:ext uri="{FF2B5EF4-FFF2-40B4-BE49-F238E27FC236}">
                    <a16:creationId xmlns:a16="http://schemas.microsoft.com/office/drawing/2014/main" id="{5F25F58D-0E47-A721-3E32-78C4A1516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66D8ED-6414-ACB5-0FDD-719479ACA8B0}"/>
              </a:ext>
            </a:extLst>
          </p:cNvPr>
          <p:cNvSpPr/>
          <p:nvPr/>
        </p:nvSpPr>
        <p:spPr>
          <a:xfrm>
            <a:off x="0" y="1"/>
            <a:ext cx="18288000" cy="201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99B29-B15A-BE1C-8672-D05F875CEAB2}"/>
              </a:ext>
            </a:extLst>
          </p:cNvPr>
          <p:cNvSpPr txBox="1"/>
          <p:nvPr/>
        </p:nvSpPr>
        <p:spPr>
          <a:xfrm>
            <a:off x="915178" y="56073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학습 모델</a:t>
            </a:r>
            <a:endParaRPr lang="ko-KR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1D027-BEAA-C9EC-4633-DAE73EA4A2D5}"/>
              </a:ext>
            </a:extLst>
          </p:cNvPr>
          <p:cNvSpPr txBox="1"/>
          <p:nvPr/>
        </p:nvSpPr>
        <p:spPr>
          <a:xfrm>
            <a:off x="4376400" y="991969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개별 모델 비교</a:t>
            </a:r>
            <a:endParaRPr lang="ko-KR" altLang="en-US" sz="1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92DD0F-5D40-F8B8-822C-C414C9925C7F}"/>
              </a:ext>
            </a:extLst>
          </p:cNvPr>
          <p:cNvSpPr/>
          <p:nvPr/>
        </p:nvSpPr>
        <p:spPr>
          <a:xfrm>
            <a:off x="1371600" y="3035818"/>
            <a:ext cx="2796758" cy="14865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tx1"/>
                </a:solidFill>
              </a:rPr>
              <a:t>LightGBM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48DBF6-3E3C-E1CE-2D57-575CC8D6244F}"/>
              </a:ext>
            </a:extLst>
          </p:cNvPr>
          <p:cNvSpPr/>
          <p:nvPr/>
        </p:nvSpPr>
        <p:spPr>
          <a:xfrm>
            <a:off x="7772400" y="3046209"/>
            <a:ext cx="2796758" cy="14865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tx1"/>
                </a:solidFill>
              </a:rPr>
              <a:t>XGBoost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096C5E-B494-0878-9B38-46F5A1FA888D}"/>
              </a:ext>
            </a:extLst>
          </p:cNvPr>
          <p:cNvSpPr/>
          <p:nvPr/>
        </p:nvSpPr>
        <p:spPr>
          <a:xfrm>
            <a:off x="13792200" y="3035818"/>
            <a:ext cx="2796758" cy="14865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CatBoost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64B0A0-AB8E-0E55-CD6D-A38722049D22}"/>
              </a:ext>
            </a:extLst>
          </p:cNvPr>
          <p:cNvSpPr txBox="1"/>
          <p:nvPr/>
        </p:nvSpPr>
        <p:spPr>
          <a:xfrm>
            <a:off x="685800" y="5204579"/>
            <a:ext cx="61643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 정확도 </a:t>
            </a:r>
            <a:r>
              <a:rPr lang="en-US" altLang="ko-KR" b="1" dirty="0"/>
              <a:t>: 0.655</a:t>
            </a:r>
          </a:p>
          <a:p>
            <a:endParaRPr lang="en-US" altLang="ko-KR" b="1" dirty="0"/>
          </a:p>
          <a:p>
            <a:r>
              <a:rPr lang="ko-KR" altLang="en-US" b="1" dirty="0"/>
              <a:t>특징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리프 중심 트리 분할 방법을 사용하여 트리 깊이 최소화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빠른 학습속도와 적은 메모리 사용량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카테고리형 변수를 자동으로 처리할 수 있는 기능을 제공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범주형 변수의 자동변환과 최적 분할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뛰어난 예측 성능 및 병렬 컴퓨팅 기법 제공</a:t>
            </a:r>
            <a:endParaRPr lang="en-US" altLang="ko-KR" b="1" dirty="0"/>
          </a:p>
          <a:p>
            <a:r>
              <a:rPr lang="en-US" altLang="ko-KR" b="1" dirty="0"/>
              <a:t>- Early stopping </a:t>
            </a:r>
            <a:r>
              <a:rPr lang="ko-KR" altLang="en-US" b="1" dirty="0"/>
              <a:t>기능 내제</a:t>
            </a:r>
          </a:p>
          <a:p>
            <a:endParaRPr lang="en-US" altLang="ko-KR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DB262E-BA34-4079-227B-AADE9C7D845D}"/>
              </a:ext>
            </a:extLst>
          </p:cNvPr>
          <p:cNvSpPr txBox="1"/>
          <p:nvPr/>
        </p:nvSpPr>
        <p:spPr>
          <a:xfrm>
            <a:off x="7086600" y="5179004"/>
            <a:ext cx="6760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 정확도 </a:t>
            </a:r>
            <a:r>
              <a:rPr lang="en-US" altLang="ko-KR" b="1" dirty="0"/>
              <a:t>: 0.661</a:t>
            </a:r>
          </a:p>
          <a:p>
            <a:endParaRPr lang="en-US" altLang="ko-KR" b="1" dirty="0"/>
          </a:p>
          <a:p>
            <a:r>
              <a:rPr lang="ko-KR" altLang="en-US" b="1" dirty="0"/>
              <a:t>특징</a:t>
            </a:r>
            <a:endParaRPr lang="en-US" altLang="ko-KR" b="1" dirty="0"/>
          </a:p>
          <a:p>
            <a:r>
              <a:rPr lang="en-US" altLang="ko-KR" b="1" dirty="0"/>
              <a:t>- Gradient Boosting</a:t>
            </a:r>
            <a:r>
              <a:rPr lang="ko-KR" altLang="en-US" b="1" dirty="0"/>
              <a:t>을 사용하여 높은 예측 성능을 제공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계산 효율성을 극대화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다양한 손실 함수를 지원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각 특징의 상대적인 중요도를 추정 가능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자체 내장된 교차 검증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 err="1"/>
              <a:t>결손값</a:t>
            </a:r>
            <a:r>
              <a:rPr lang="ko-KR" altLang="en-US" b="1" dirty="0"/>
              <a:t> 자체 처리</a:t>
            </a:r>
            <a:endParaRPr lang="en-US" altLang="ko-KR" b="1" dirty="0"/>
          </a:p>
          <a:p>
            <a:r>
              <a:rPr lang="en-US" altLang="ko-KR" b="1" dirty="0"/>
              <a:t>- Early stopping </a:t>
            </a:r>
            <a:r>
              <a:rPr lang="ko-KR" altLang="en-US" b="1" dirty="0"/>
              <a:t>기능 내제</a:t>
            </a:r>
            <a:endParaRPr lang="en-US" altLang="ko-KR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CCFDDC-B380-2FD0-5093-E971E93AC189}"/>
              </a:ext>
            </a:extLst>
          </p:cNvPr>
          <p:cNvSpPr txBox="1"/>
          <p:nvPr/>
        </p:nvSpPr>
        <p:spPr>
          <a:xfrm>
            <a:off x="12877800" y="5204579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 정확도 </a:t>
            </a:r>
            <a:r>
              <a:rPr lang="en-US" altLang="ko-KR" b="1" dirty="0"/>
              <a:t>: 0.660</a:t>
            </a:r>
          </a:p>
          <a:p>
            <a:endParaRPr lang="en-US" altLang="ko-KR" b="1" dirty="0"/>
          </a:p>
          <a:p>
            <a:r>
              <a:rPr lang="ko-KR" altLang="en-US" b="1" dirty="0"/>
              <a:t>특징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범주형 변수를 자동으로 처리하는 기능을 제공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자체적인 자동 특징 선택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훈련을 진행하면서 변수의 중요도를 평가하고</a:t>
            </a:r>
            <a:r>
              <a:rPr lang="en-US" altLang="ko-KR" b="1" dirty="0"/>
              <a:t>, </a:t>
            </a:r>
            <a:r>
              <a:rPr lang="ko-KR" altLang="en-US" b="1" dirty="0"/>
              <a:t>중요도가 낮은 특징들을 자동으로 제거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범주형 타깃 변수 지원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빠른 훈련 속도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다양한 성능 </a:t>
            </a:r>
            <a:r>
              <a:rPr lang="ko-KR" altLang="en-US" b="1" dirty="0" err="1"/>
              <a:t>메트릭</a:t>
            </a:r>
            <a:r>
              <a:rPr lang="ko-KR" altLang="en-US" b="1" dirty="0"/>
              <a:t> 지원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다중 </a:t>
            </a:r>
            <a:r>
              <a:rPr lang="ko-KR" altLang="en-US" b="1" dirty="0" err="1"/>
              <a:t>스레딩을</a:t>
            </a:r>
            <a:r>
              <a:rPr lang="ko-KR" altLang="en-US" b="1" dirty="0"/>
              <a:t> 지원하여 병렬 처리를 수행 가능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BC77B-09EE-F8FC-3F5C-F327A344B593}"/>
              </a:ext>
            </a:extLst>
          </p:cNvPr>
          <p:cNvSpPr txBox="1"/>
          <p:nvPr/>
        </p:nvSpPr>
        <p:spPr>
          <a:xfrm>
            <a:off x="7563508" y="1253235"/>
            <a:ext cx="452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※ </a:t>
            </a:r>
            <a:r>
              <a:rPr lang="ko-KR" altLang="en-US" b="1" dirty="0">
                <a:solidFill>
                  <a:schemeClr val="tx1"/>
                </a:solidFill>
              </a:rPr>
              <a:t>각 모델 별 최적 파라미터 찾아서 수행</a:t>
            </a:r>
          </a:p>
          <a:p>
            <a:endParaRPr lang="ko-KR" altLang="en-US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2084BFEF-9EBA-B891-7BEA-C61205757A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5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48"/>
    </mc:Choice>
    <mc:Fallback>
      <p:transition spd="slow" advTm="29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F71C46FA-8775-DC21-7A4B-1F656B430D9F}"/>
              </a:ext>
            </a:extLst>
          </p:cNvPr>
          <p:cNvGrpSpPr/>
          <p:nvPr/>
        </p:nvGrpSpPr>
        <p:grpSpPr>
          <a:xfrm>
            <a:off x="228594" y="1599699"/>
            <a:ext cx="17828526" cy="7054348"/>
            <a:chOff x="228594" y="1599699"/>
            <a:chExt cx="17828526" cy="7054348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4BC210B0-F5AD-6492-C50E-E9D2F76058D9}"/>
                </a:ext>
              </a:extLst>
            </p:cNvPr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15D5FBE8-0638-A29F-AF51-0F2737927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ACA84B04-BC33-6E17-5CFD-FC28177ED45B}"/>
                </a:ext>
              </a:extLst>
            </p:cNvPr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2FC856D9-2C5E-41DD-CF22-04292A7D9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5032984B-B76A-1297-A67A-03B26471C802}"/>
                </a:ext>
              </a:extLst>
            </p:cNvPr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8" name="Object 9">
                <a:extLst>
                  <a:ext uri="{FF2B5EF4-FFF2-40B4-BE49-F238E27FC236}">
                    <a16:creationId xmlns:a16="http://schemas.microsoft.com/office/drawing/2014/main" id="{C0ABD2FE-14E7-D2FB-5989-E83427FE9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899B29-B15A-BE1C-8672-D05F875CEAB2}"/>
              </a:ext>
            </a:extLst>
          </p:cNvPr>
          <p:cNvSpPr txBox="1"/>
          <p:nvPr/>
        </p:nvSpPr>
        <p:spPr>
          <a:xfrm>
            <a:off x="915178" y="56073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학습 모델</a:t>
            </a:r>
            <a:endParaRPr lang="ko-KR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1D027-BEAA-C9EC-4633-DAE73EA4A2D5}"/>
              </a:ext>
            </a:extLst>
          </p:cNvPr>
          <p:cNvSpPr txBox="1"/>
          <p:nvPr/>
        </p:nvSpPr>
        <p:spPr>
          <a:xfrm>
            <a:off x="4376400" y="991969"/>
            <a:ext cx="5482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1,2,3,4</a:t>
            </a:r>
            <a:r>
              <a:rPr lang="ko-KR" altLang="en-US" sz="3600" b="1" dirty="0"/>
              <a:t>번 앙상블 모델 비교</a:t>
            </a:r>
            <a:endParaRPr lang="ko-KR" altLang="en-US" sz="1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ED6504-6DDF-ADFA-86A0-55A6FEDCF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49" r="505" b="3040"/>
          <a:stretch/>
        </p:blipFill>
        <p:spPr>
          <a:xfrm>
            <a:off x="1905000" y="1943100"/>
            <a:ext cx="15011400" cy="7543800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57ADA2E1-CF68-DD2A-2051-6D336D3C5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02"/>
    </mc:Choice>
    <mc:Fallback>
      <p:transition spd="slow" advTm="45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99B29-B15A-BE1C-8672-D05F875CEAB2}"/>
              </a:ext>
            </a:extLst>
          </p:cNvPr>
          <p:cNvSpPr txBox="1"/>
          <p:nvPr/>
        </p:nvSpPr>
        <p:spPr>
          <a:xfrm>
            <a:off x="915178" y="56073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학습 모델</a:t>
            </a:r>
            <a:endParaRPr lang="ko-KR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1D027-BEAA-C9EC-4633-DAE73EA4A2D5}"/>
              </a:ext>
            </a:extLst>
          </p:cNvPr>
          <p:cNvSpPr txBox="1"/>
          <p:nvPr/>
        </p:nvSpPr>
        <p:spPr>
          <a:xfrm>
            <a:off x="4376400" y="991969"/>
            <a:ext cx="12305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5</a:t>
            </a:r>
            <a:r>
              <a:rPr lang="ko-KR" altLang="en-US" sz="3600" b="1" dirty="0"/>
              <a:t>번 앙상블모델</a:t>
            </a:r>
            <a:r>
              <a:rPr lang="en-US" altLang="ko-KR" sz="3600" b="1" dirty="0"/>
              <a:t> : </a:t>
            </a:r>
            <a:r>
              <a:rPr lang="ko-KR" altLang="en-US" sz="3600" b="1" dirty="0" err="1"/>
              <a:t>랜덤포레스트</a:t>
            </a:r>
            <a:r>
              <a:rPr lang="en-US" altLang="ko-KR" sz="3600" b="1" dirty="0"/>
              <a:t>, </a:t>
            </a:r>
            <a:r>
              <a:rPr lang="en-US" altLang="ko-KR" sz="3600" b="1" dirty="0" err="1"/>
              <a:t>XGBoost</a:t>
            </a:r>
            <a:r>
              <a:rPr lang="en-US" altLang="ko-KR" sz="3600" b="1" dirty="0"/>
              <a:t>, </a:t>
            </a:r>
            <a:r>
              <a:rPr lang="en-US" altLang="ko-KR" sz="3600" b="1" dirty="0" err="1"/>
              <a:t>CatBoost</a:t>
            </a:r>
            <a:r>
              <a:rPr lang="en-US" altLang="ko-KR" sz="3600" b="1" dirty="0"/>
              <a:t>, </a:t>
            </a:r>
            <a:r>
              <a:rPr lang="en-US" altLang="ko-KR" sz="3600" b="1" dirty="0" err="1"/>
              <a:t>LightGBM</a:t>
            </a:r>
            <a:endParaRPr lang="ko-KR" altLang="en-US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847DE5-61FE-AA9A-9BF4-47236E10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78" y="2526178"/>
            <a:ext cx="2217612" cy="6942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EEDCD-9D27-CCBC-5348-DB70132E9BC0}"/>
              </a:ext>
            </a:extLst>
          </p:cNvPr>
          <p:cNvSpPr txBox="1"/>
          <p:nvPr/>
        </p:nvSpPr>
        <p:spPr>
          <a:xfrm>
            <a:off x="685800" y="2005818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개별 모델 파라미터 지정</a:t>
            </a:r>
            <a:endParaRPr lang="ko-KR" altLang="en-US" sz="7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C4A282-326F-37F6-F920-54969463C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64" y="2643999"/>
            <a:ext cx="5715000" cy="6706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7BD033-DD81-6B9C-8303-3675B03511A3}"/>
              </a:ext>
            </a:extLst>
          </p:cNvPr>
          <p:cNvSpPr txBox="1"/>
          <p:nvPr/>
        </p:nvSpPr>
        <p:spPr>
          <a:xfrm>
            <a:off x="4439480" y="2005817"/>
            <a:ext cx="1328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랜덤포레스트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XGBoost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CatBoost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LightGBM</a:t>
            </a:r>
            <a:r>
              <a:rPr lang="ko-KR" altLang="en-US" sz="2400" b="1" dirty="0"/>
              <a:t>을 사용해 </a:t>
            </a:r>
            <a:r>
              <a:rPr lang="en-US" altLang="ko-KR" sz="2400" b="1" dirty="0"/>
              <a:t>stacking</a:t>
            </a:r>
            <a:r>
              <a:rPr lang="ko-KR" altLang="en-US" sz="2400" b="1" dirty="0"/>
              <a:t>된 데이터를 </a:t>
            </a:r>
            <a:r>
              <a:rPr lang="en-US" altLang="ko-KR" sz="2400" b="1" dirty="0"/>
              <a:t>feature</a:t>
            </a:r>
            <a:r>
              <a:rPr lang="ko-KR" altLang="en-US" sz="2400" b="1" dirty="0"/>
              <a:t>로 최종모델 훈련</a:t>
            </a:r>
            <a:endParaRPr lang="ko-KR" altLang="en-US" sz="7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99023D-290E-F745-2DFC-6B56C6C2ADEA}"/>
              </a:ext>
            </a:extLst>
          </p:cNvPr>
          <p:cNvGrpSpPr/>
          <p:nvPr/>
        </p:nvGrpSpPr>
        <p:grpSpPr>
          <a:xfrm>
            <a:off x="12417139" y="3282826"/>
            <a:ext cx="5585183" cy="1860674"/>
            <a:chOff x="11707048" y="3171865"/>
            <a:chExt cx="5645751" cy="19716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1E1743F-0261-81BF-E2EC-9F745A1E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03945" y="3756640"/>
              <a:ext cx="4264078" cy="13868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E611F5-64B8-B3FD-DBF3-8B2792DA1379}"/>
                </a:ext>
              </a:extLst>
            </p:cNvPr>
            <p:cNvSpPr txBox="1"/>
            <p:nvPr/>
          </p:nvSpPr>
          <p:spPr>
            <a:xfrm>
              <a:off x="11707048" y="3171865"/>
              <a:ext cx="5645751" cy="554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[</a:t>
              </a:r>
              <a:r>
                <a:rPr lang="ko-KR" altLang="en-US" sz="2800" b="1" dirty="0"/>
                <a:t>강아지</a:t>
              </a:r>
              <a:r>
                <a:rPr lang="en-US" altLang="ko-KR" sz="2800" b="1" dirty="0"/>
                <a:t>&amp;</a:t>
              </a:r>
              <a:r>
                <a:rPr lang="ko-KR" altLang="en-US" sz="2800" b="1" dirty="0"/>
                <a:t>고양이 통합 데이터 결과</a:t>
              </a:r>
              <a:r>
                <a:rPr lang="en-US" altLang="ko-KR" sz="2800" b="1" dirty="0"/>
                <a:t>]</a:t>
              </a:r>
              <a:endParaRPr lang="ko-KR" altLang="en-US" sz="8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11E8C6-CE68-A528-B5A1-B64E33C226E2}"/>
              </a:ext>
            </a:extLst>
          </p:cNvPr>
          <p:cNvGrpSpPr/>
          <p:nvPr/>
        </p:nvGrpSpPr>
        <p:grpSpPr>
          <a:xfrm>
            <a:off x="12411430" y="5568825"/>
            <a:ext cx="4399591" cy="1871011"/>
            <a:chOff x="11701337" y="5462172"/>
            <a:chExt cx="4447302" cy="19825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B2A086-673E-BDE3-09D4-4492D52B3469}"/>
                </a:ext>
              </a:extLst>
            </p:cNvPr>
            <p:cNvSpPr txBox="1"/>
            <p:nvPr/>
          </p:nvSpPr>
          <p:spPr>
            <a:xfrm>
              <a:off x="11701337" y="5462172"/>
              <a:ext cx="34547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[</a:t>
              </a:r>
              <a:r>
                <a:rPr lang="ko-KR" altLang="en-US" sz="2800" b="1" dirty="0"/>
                <a:t>강아지 데이터 결과</a:t>
              </a:r>
              <a:r>
                <a:rPr lang="en-US" altLang="ko-KR" sz="2800" b="1" dirty="0"/>
                <a:t>]</a:t>
              </a:r>
              <a:endParaRPr lang="ko-KR" altLang="en-US" sz="800" b="1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69031A7-7BEA-EC00-F30D-1E22F24A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04504" y="6057900"/>
              <a:ext cx="4344135" cy="138686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F006C09-3C86-A09E-0387-6EE983C5557A}"/>
              </a:ext>
            </a:extLst>
          </p:cNvPr>
          <p:cNvGrpSpPr/>
          <p:nvPr/>
        </p:nvGrpSpPr>
        <p:grpSpPr>
          <a:xfrm>
            <a:off x="12514038" y="7854826"/>
            <a:ext cx="4198055" cy="1886700"/>
            <a:chOff x="11535538" y="7668829"/>
            <a:chExt cx="4243580" cy="199921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14B9EC7-6AA1-8806-D1E2-CBC7CB02F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01337" y="8281183"/>
              <a:ext cx="4077781" cy="13868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01C5C2-FA22-DA17-A074-D3069EB53A42}"/>
                </a:ext>
              </a:extLst>
            </p:cNvPr>
            <p:cNvSpPr txBox="1"/>
            <p:nvPr/>
          </p:nvSpPr>
          <p:spPr>
            <a:xfrm>
              <a:off x="11535538" y="7668829"/>
              <a:ext cx="34547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[</a:t>
              </a:r>
              <a:r>
                <a:rPr lang="ko-KR" altLang="en-US" sz="2800" b="1" dirty="0"/>
                <a:t>고양이 데이터 결과</a:t>
              </a:r>
              <a:r>
                <a:rPr lang="en-US" altLang="ko-KR" sz="2800" b="1" dirty="0"/>
                <a:t>]</a:t>
              </a:r>
              <a:endParaRPr lang="ko-KR" altLang="en-US" sz="800" b="1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7E304AC-B5F8-7B73-F05D-81D0DFFAD758}"/>
                  </a:ext>
                </a:extLst>
              </p14:cNvPr>
              <p14:cNvContentPartPr/>
              <p14:nvPr/>
            </p14:nvContentPartPr>
            <p14:xfrm>
              <a:off x="12641791" y="6339381"/>
              <a:ext cx="3576240" cy="626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7E304AC-B5F8-7B73-F05D-81D0DFFAD7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87791" y="6231741"/>
                <a:ext cx="36838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A827BC5-958F-278D-183E-8128B2AF55B1}"/>
                  </a:ext>
                </a:extLst>
              </p14:cNvPr>
              <p14:cNvContentPartPr/>
              <p14:nvPr/>
            </p14:nvContentPartPr>
            <p14:xfrm>
              <a:off x="12641791" y="4054461"/>
              <a:ext cx="3437280" cy="81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A827BC5-958F-278D-183E-8128B2AF55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587791" y="3946821"/>
                <a:ext cx="3544920" cy="29700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7ACBA65D-3FEF-9AC4-0DEA-28FE8A2D24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3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331"/>
    </mc:Choice>
    <mc:Fallback>
      <p:transition spd="slow" advTm="70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2567BED-DADC-B593-57CC-3DE7F159BF1D}"/>
              </a:ext>
            </a:extLst>
          </p:cNvPr>
          <p:cNvSpPr/>
          <p:nvPr/>
        </p:nvSpPr>
        <p:spPr>
          <a:xfrm>
            <a:off x="0" y="1"/>
            <a:ext cx="18288000" cy="2957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6599034" y="2292900"/>
            <a:ext cx="1677965" cy="939120"/>
            <a:chOff x="6735265" y="7247881"/>
            <a:chExt cx="2298954" cy="12866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6735265" y="7247881"/>
              <a:ext cx="2298954" cy="128667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3F0B831-7787-64FD-4EB0-3A772403350E}"/>
              </a:ext>
            </a:extLst>
          </p:cNvPr>
          <p:cNvSpPr txBox="1"/>
          <p:nvPr/>
        </p:nvSpPr>
        <p:spPr>
          <a:xfrm>
            <a:off x="1377227" y="3613299"/>
            <a:ext cx="4451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</a:rPr>
              <a:t>01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프로젝트 소개</a:t>
            </a:r>
            <a:endParaRPr lang="ko-KR" altLang="en-US" sz="11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60CF8-AC9A-3FC6-913A-7751BFE13ED7}"/>
              </a:ext>
            </a:extLst>
          </p:cNvPr>
          <p:cNvSpPr txBox="1"/>
          <p:nvPr/>
        </p:nvSpPr>
        <p:spPr>
          <a:xfrm>
            <a:off x="4495800" y="5922390"/>
            <a:ext cx="3627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>
                    <a:lumMod val="50000"/>
                  </a:schemeClr>
                </a:solidFill>
              </a:rPr>
              <a:t>04</a:t>
            </a:r>
            <a:r>
              <a:rPr lang="en-US" altLang="ko-KR" sz="4800" b="1" dirty="0"/>
              <a:t> </a:t>
            </a:r>
            <a:r>
              <a:rPr lang="ko-KR" altLang="en-US" sz="4800" b="1" dirty="0"/>
              <a:t>학습 모델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7296F8-DE42-0AE4-1EB2-A9681DF29198}"/>
              </a:ext>
            </a:extLst>
          </p:cNvPr>
          <p:cNvSpPr txBox="1"/>
          <p:nvPr/>
        </p:nvSpPr>
        <p:spPr>
          <a:xfrm>
            <a:off x="12454156" y="3520966"/>
            <a:ext cx="5529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>
                    <a:lumMod val="50000"/>
                  </a:schemeClr>
                </a:solidFill>
              </a:rPr>
              <a:t>03</a:t>
            </a:r>
            <a:r>
              <a:rPr lang="en-US" altLang="ko-KR" sz="4800" b="1" dirty="0"/>
              <a:t> </a:t>
            </a:r>
            <a:r>
              <a:rPr lang="ko-KR" altLang="en-US" sz="4800" b="1" dirty="0"/>
              <a:t>데이터 </a:t>
            </a:r>
            <a:r>
              <a:rPr lang="ko-KR" altLang="en-US" sz="4800" b="1" dirty="0" err="1"/>
              <a:t>전처리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12C9CB-E9C9-93D2-CD3B-447CDB7D9514}"/>
              </a:ext>
            </a:extLst>
          </p:cNvPr>
          <p:cNvSpPr txBox="1"/>
          <p:nvPr/>
        </p:nvSpPr>
        <p:spPr>
          <a:xfrm>
            <a:off x="6987164" y="3520966"/>
            <a:ext cx="4243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>
                    <a:lumMod val="50000"/>
                  </a:schemeClr>
                </a:solidFill>
              </a:rPr>
              <a:t>02</a:t>
            </a:r>
            <a:r>
              <a:rPr lang="en-US" altLang="ko-KR" sz="4800" b="1" dirty="0"/>
              <a:t> </a:t>
            </a:r>
            <a:r>
              <a:rPr lang="ko-KR" altLang="en-US" sz="4800" b="1" dirty="0"/>
              <a:t>데이터 소개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1F7761-5DED-EFA0-E801-D02DDDF1C1EB}"/>
              </a:ext>
            </a:extLst>
          </p:cNvPr>
          <p:cNvSpPr txBox="1"/>
          <p:nvPr/>
        </p:nvSpPr>
        <p:spPr>
          <a:xfrm>
            <a:off x="10233542" y="5854615"/>
            <a:ext cx="3627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>
                    <a:lumMod val="50000"/>
                  </a:schemeClr>
                </a:solidFill>
              </a:rPr>
              <a:t>05</a:t>
            </a:r>
            <a:r>
              <a:rPr lang="en-US" altLang="ko-KR" sz="4800" b="1" dirty="0"/>
              <a:t> </a:t>
            </a:r>
            <a:r>
              <a:rPr lang="ko-KR" altLang="en-US" sz="4800" b="1" dirty="0"/>
              <a:t>분석 결과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3CD94-B23D-C8AB-29FD-D0494DADB1DE}"/>
              </a:ext>
            </a:extLst>
          </p:cNvPr>
          <p:cNvSpPr txBox="1"/>
          <p:nvPr/>
        </p:nvSpPr>
        <p:spPr>
          <a:xfrm>
            <a:off x="13445613" y="4409129"/>
            <a:ext cx="2709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EDA </a:t>
            </a:r>
            <a:r>
              <a:rPr lang="ko-KR" altLang="en-US" sz="3200" b="1" dirty="0"/>
              <a:t>및 시각화</a:t>
            </a:r>
            <a:endParaRPr lang="ko-KR" alt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073C5C-8A92-EFCF-DC86-78C791D7391B}"/>
              </a:ext>
            </a:extLst>
          </p:cNvPr>
          <p:cNvSpPr txBox="1"/>
          <p:nvPr/>
        </p:nvSpPr>
        <p:spPr>
          <a:xfrm>
            <a:off x="5257800" y="6809244"/>
            <a:ext cx="28993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XGBoost</a:t>
            </a:r>
            <a:endParaRPr lang="en-US" altLang="ko-KR" sz="3200" b="1" dirty="0"/>
          </a:p>
          <a:p>
            <a:r>
              <a:rPr lang="en-US" altLang="ko-KR" sz="3200" b="1" dirty="0"/>
              <a:t>LGBM</a:t>
            </a:r>
          </a:p>
          <a:p>
            <a:r>
              <a:rPr lang="en-US" altLang="ko-KR" sz="3200" b="1" dirty="0" err="1"/>
              <a:t>CatBoost</a:t>
            </a:r>
            <a:endParaRPr lang="en-US" altLang="ko-KR" sz="3200" b="1" dirty="0"/>
          </a:p>
          <a:p>
            <a:r>
              <a:rPr lang="en-US" altLang="ko-KR" sz="3200" b="1" dirty="0"/>
              <a:t>Neural Network</a:t>
            </a:r>
          </a:p>
          <a:p>
            <a:r>
              <a:rPr lang="en-US" altLang="ko-KR" sz="3200" b="1" dirty="0"/>
              <a:t>Ensemble</a:t>
            </a:r>
          </a:p>
          <a:p>
            <a:endParaRPr lang="en-US" altLang="ko-KR" sz="8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D1F691-2717-52EF-AE1D-CECF2B7FC8A6}"/>
              </a:ext>
            </a:extLst>
          </p:cNvPr>
          <p:cNvSpPr txBox="1"/>
          <p:nvPr/>
        </p:nvSpPr>
        <p:spPr>
          <a:xfrm>
            <a:off x="11188662" y="6777945"/>
            <a:ext cx="45672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분석 결과 해석</a:t>
            </a:r>
            <a:endParaRPr lang="en-US" altLang="ko-KR" sz="3200" b="1" dirty="0"/>
          </a:p>
          <a:p>
            <a:r>
              <a:rPr lang="ko-KR" altLang="en-US" sz="3200" b="1" dirty="0"/>
              <a:t>프로젝트 </a:t>
            </a:r>
            <a:r>
              <a:rPr lang="ko-KR" altLang="en-US" sz="3200" b="1" dirty="0" err="1"/>
              <a:t>기여점</a:t>
            </a:r>
            <a:r>
              <a:rPr lang="ko-KR" altLang="en-US" sz="3200" b="1" dirty="0"/>
              <a:t> 및 한계</a:t>
            </a:r>
            <a:endParaRPr lang="en-US" altLang="ko-KR" sz="3200" b="1" dirty="0"/>
          </a:p>
        </p:txBody>
      </p:sp>
      <p:pic>
        <p:nvPicPr>
          <p:cNvPr id="45" name="Object 2">
            <a:extLst>
              <a:ext uri="{FF2B5EF4-FFF2-40B4-BE49-F238E27FC236}">
                <a16:creationId xmlns:a16="http://schemas.microsoft.com/office/drawing/2014/main" id="{6DCF3702-ED0D-A93F-AE89-5501DF10450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7999" y="-114300"/>
            <a:ext cx="5529044" cy="485399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731D348-CE67-58B1-1812-61AEC8FCA83B}"/>
              </a:ext>
            </a:extLst>
          </p:cNvPr>
          <p:cNvSpPr txBox="1"/>
          <p:nvPr/>
        </p:nvSpPr>
        <p:spPr>
          <a:xfrm>
            <a:off x="2151872" y="4423271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주제 및 배경</a:t>
            </a:r>
            <a:endParaRPr lang="ko-KR" altLang="en-US" sz="800" b="1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ACBB3F9-DA39-3897-5A09-06BD622F1F3B}"/>
              </a:ext>
            </a:extLst>
          </p:cNvPr>
          <p:cNvCxnSpPr>
            <a:cxnSpLocks/>
          </p:cNvCxnSpPr>
          <p:nvPr/>
        </p:nvCxnSpPr>
        <p:spPr>
          <a:xfrm>
            <a:off x="7086600" y="647700"/>
            <a:ext cx="39624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B8095B4-5E68-5029-4956-6E64253356E2}"/>
              </a:ext>
            </a:extLst>
          </p:cNvPr>
          <p:cNvCxnSpPr>
            <a:cxnSpLocks/>
          </p:cNvCxnSpPr>
          <p:nvPr/>
        </p:nvCxnSpPr>
        <p:spPr>
          <a:xfrm>
            <a:off x="7086600" y="2171700"/>
            <a:ext cx="39624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D82E30D-0351-B2EF-B2AD-64E7C7FC1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1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1"/>
    </mc:Choice>
    <mc:Fallback>
      <p:transition spd="slow" advTm="9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C76D55-CC9E-0822-5A5B-FAFFADD7C410}"/>
              </a:ext>
            </a:extLst>
          </p:cNvPr>
          <p:cNvCxnSpPr/>
          <p:nvPr/>
        </p:nvCxnSpPr>
        <p:spPr>
          <a:xfrm>
            <a:off x="4530614" y="37719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FEF154-6AE8-9895-4D4E-F433BC549B8E}"/>
              </a:ext>
            </a:extLst>
          </p:cNvPr>
          <p:cNvCxnSpPr/>
          <p:nvPr/>
        </p:nvCxnSpPr>
        <p:spPr>
          <a:xfrm>
            <a:off x="4610100" y="61341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5BAEF-1CEE-71DE-7DCC-26B16A587F56}"/>
              </a:ext>
            </a:extLst>
          </p:cNvPr>
          <p:cNvGrpSpPr/>
          <p:nvPr/>
        </p:nvGrpSpPr>
        <p:grpSpPr>
          <a:xfrm>
            <a:off x="4800600" y="2857500"/>
            <a:ext cx="10723818" cy="6117623"/>
            <a:chOff x="8885879" y="4574746"/>
            <a:chExt cx="9313677" cy="5313179"/>
          </a:xfrm>
        </p:grpSpPr>
        <p:pic>
          <p:nvPicPr>
            <p:cNvPr id="3" name="Object 9">
              <a:extLst>
                <a:ext uri="{FF2B5EF4-FFF2-40B4-BE49-F238E27FC236}">
                  <a16:creationId xmlns:a16="http://schemas.microsoft.com/office/drawing/2014/main" id="{4926F932-5002-E305-C70D-F8D973E2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5879" y="4574746"/>
              <a:ext cx="5763360" cy="5313179"/>
            </a:xfrm>
            <a:prstGeom prst="rect">
              <a:avLst/>
            </a:prstGeom>
          </p:spPr>
        </p:pic>
        <p:pic>
          <p:nvPicPr>
            <p:cNvPr id="4" name="Object 10">
              <a:extLst>
                <a:ext uri="{FF2B5EF4-FFF2-40B4-BE49-F238E27FC236}">
                  <a16:creationId xmlns:a16="http://schemas.microsoft.com/office/drawing/2014/main" id="{92CE1A6A-96CA-F27D-917F-30C3B9906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0094" y="4639580"/>
              <a:ext cx="7659462" cy="5173081"/>
            </a:xfrm>
            <a:prstGeom prst="rect">
              <a:avLst/>
            </a:prstGeom>
          </p:spPr>
        </p:pic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2065973-0214-F9E6-A296-24C5F98E9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9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7"/>
    </mc:Choice>
    <mc:Fallback>
      <p:transition spd="slow" advTm="8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66E78EB0-8E1F-6E8A-BFA9-E4B18630EC90}"/>
              </a:ext>
            </a:extLst>
          </p:cNvPr>
          <p:cNvGrpSpPr/>
          <p:nvPr/>
        </p:nvGrpSpPr>
        <p:grpSpPr>
          <a:xfrm>
            <a:off x="228594" y="1599699"/>
            <a:ext cx="17828526" cy="7054348"/>
            <a:chOff x="228594" y="1599699"/>
            <a:chExt cx="17828526" cy="7054348"/>
          </a:xfrm>
        </p:grpSpPr>
        <p:grpSp>
          <p:nvGrpSpPr>
            <p:cNvPr id="4" name="그룹 1002">
              <a:extLst>
                <a:ext uri="{FF2B5EF4-FFF2-40B4-BE49-F238E27FC236}">
                  <a16:creationId xmlns:a16="http://schemas.microsoft.com/office/drawing/2014/main" id="{12A937EF-7FA5-A5E7-40C2-95360A8BCA25}"/>
                </a:ext>
              </a:extLst>
            </p:cNvPr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13" name="Object 3">
                <a:extLst>
                  <a:ext uri="{FF2B5EF4-FFF2-40B4-BE49-F238E27FC236}">
                    <a16:creationId xmlns:a16="http://schemas.microsoft.com/office/drawing/2014/main" id="{E2FA162B-5D64-7BEA-A42C-DF5EC613A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04B83E3-833B-819F-DE73-A359D7303E51}"/>
                </a:ext>
              </a:extLst>
            </p:cNvPr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10" name="Object 6">
                <a:extLst>
                  <a:ext uri="{FF2B5EF4-FFF2-40B4-BE49-F238E27FC236}">
                    <a16:creationId xmlns:a16="http://schemas.microsoft.com/office/drawing/2014/main" id="{9A65C7DE-0BAC-7DAF-B423-8314A70D1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59E6B259-F75A-49FE-27EC-8EB2A744CCF1}"/>
                </a:ext>
              </a:extLst>
            </p:cNvPr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9" name="Object 9">
                <a:extLst>
                  <a:ext uri="{FF2B5EF4-FFF2-40B4-BE49-F238E27FC236}">
                    <a16:creationId xmlns:a16="http://schemas.microsoft.com/office/drawing/2014/main" id="{2B5F32A4-BB89-2A0F-1F51-FFCE65977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899B29-B15A-BE1C-8672-D05F875CEAB2}"/>
              </a:ext>
            </a:extLst>
          </p:cNvPr>
          <p:cNvSpPr txBox="1"/>
          <p:nvPr/>
        </p:nvSpPr>
        <p:spPr>
          <a:xfrm>
            <a:off x="915178" y="56073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분석 결과</a:t>
            </a:r>
            <a:endParaRPr lang="ko-KR" alt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EEDCD-9D27-CCBC-5348-DB70132E9BC0}"/>
              </a:ext>
            </a:extLst>
          </p:cNvPr>
          <p:cNvSpPr txBox="1"/>
          <p:nvPr/>
        </p:nvSpPr>
        <p:spPr>
          <a:xfrm>
            <a:off x="769037" y="2279735"/>
            <a:ext cx="4756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데이터 </a:t>
            </a:r>
            <a:r>
              <a:rPr lang="ko-KR" altLang="en-US" sz="2400" b="1" dirty="0" err="1"/>
              <a:t>전처리</a:t>
            </a:r>
            <a:r>
              <a:rPr lang="ko-KR" altLang="en-US" sz="2400" b="1" dirty="0"/>
              <a:t> 전 </a:t>
            </a:r>
            <a:r>
              <a:rPr lang="en-US" altLang="ko-KR" sz="2400" b="1" dirty="0" err="1"/>
              <a:t>LightGBM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결과</a:t>
            </a:r>
            <a:r>
              <a:rPr lang="en-US" altLang="ko-KR" sz="2400" b="1" dirty="0"/>
              <a:t>]</a:t>
            </a:r>
            <a:r>
              <a:rPr lang="ko-KR" altLang="en-US" sz="2400" b="1" dirty="0"/>
              <a:t> </a:t>
            </a:r>
            <a:endParaRPr lang="ko-KR" altLang="en-US" sz="7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380D23-8592-72F1-F247-6191CC8DD9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286"/>
          <a:stretch/>
        </p:blipFill>
        <p:spPr>
          <a:xfrm>
            <a:off x="769037" y="2833658"/>
            <a:ext cx="7837714" cy="6391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06326F-E3E5-EBD6-D28D-BFE37F0F2C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6630"/>
          <a:stretch/>
        </p:blipFill>
        <p:spPr>
          <a:xfrm>
            <a:off x="9167190" y="2798871"/>
            <a:ext cx="8217353" cy="6391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B444AC-0B83-F535-F68F-315B96057085}"/>
              </a:ext>
            </a:extLst>
          </p:cNvPr>
          <p:cNvSpPr txBox="1"/>
          <p:nvPr/>
        </p:nvSpPr>
        <p:spPr>
          <a:xfrm>
            <a:off x="9144000" y="2247900"/>
            <a:ext cx="4718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데이터 </a:t>
            </a:r>
            <a:r>
              <a:rPr lang="ko-KR" altLang="en-US" sz="2400" b="1" dirty="0" err="1"/>
              <a:t>전처리</a:t>
            </a:r>
            <a:r>
              <a:rPr lang="ko-KR" altLang="en-US" sz="2400" b="1" dirty="0"/>
              <a:t> 후 </a:t>
            </a:r>
            <a:r>
              <a:rPr lang="en-US" altLang="ko-KR" sz="2400" b="1" dirty="0" err="1"/>
              <a:t>LightGBM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결과</a:t>
            </a:r>
            <a:r>
              <a:rPr lang="en-US" altLang="ko-KR" sz="2400" b="1" dirty="0"/>
              <a:t>]</a:t>
            </a:r>
            <a:r>
              <a:rPr lang="ko-KR" altLang="en-US" sz="2400" b="1" dirty="0"/>
              <a:t> </a:t>
            </a:r>
            <a:endParaRPr lang="ko-KR" altLang="en-US" sz="7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E4759-B5E9-886A-EA8D-D6C1FAE01E6E}"/>
              </a:ext>
            </a:extLst>
          </p:cNvPr>
          <p:cNvSpPr txBox="1"/>
          <p:nvPr/>
        </p:nvSpPr>
        <p:spPr>
          <a:xfrm>
            <a:off x="3478807" y="5651712"/>
            <a:ext cx="4838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</a:rPr>
              <a:t>예측 정확도 </a:t>
            </a:r>
            <a:r>
              <a:rPr lang="en-US" altLang="ko-KR" sz="4400" b="1" dirty="0">
                <a:solidFill>
                  <a:srgbClr val="FF0000"/>
                </a:solidFill>
              </a:rPr>
              <a:t>: 0.178</a:t>
            </a:r>
            <a:endParaRPr lang="ko-KR" altLang="en-US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3CBE7-F9F7-394C-F3E4-823F8AB49693}"/>
              </a:ext>
            </a:extLst>
          </p:cNvPr>
          <p:cNvSpPr txBox="1"/>
          <p:nvPr/>
        </p:nvSpPr>
        <p:spPr>
          <a:xfrm>
            <a:off x="11811000" y="5651712"/>
            <a:ext cx="4838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</a:rPr>
              <a:t>예측 정확도 </a:t>
            </a:r>
            <a:r>
              <a:rPr lang="en-US" altLang="ko-KR" sz="4400" b="1" dirty="0">
                <a:solidFill>
                  <a:srgbClr val="FF0000"/>
                </a:solidFill>
              </a:rPr>
              <a:t>: 0.653</a:t>
            </a:r>
            <a:endParaRPr lang="ko-KR" altLang="en-US" sz="4400" b="1" dirty="0">
              <a:solidFill>
                <a:srgbClr val="FF0000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9445D09-F038-1E41-28C9-85EBF930C8BC}"/>
              </a:ext>
            </a:extLst>
          </p:cNvPr>
          <p:cNvSpPr/>
          <p:nvPr/>
        </p:nvSpPr>
        <p:spPr>
          <a:xfrm>
            <a:off x="8534400" y="5805599"/>
            <a:ext cx="1219200" cy="461665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6843E-FCA1-E113-8C27-7A8240803E9F}"/>
              </a:ext>
            </a:extLst>
          </p:cNvPr>
          <p:cNvSpPr txBox="1"/>
          <p:nvPr/>
        </p:nvSpPr>
        <p:spPr>
          <a:xfrm>
            <a:off x="4376400" y="991969"/>
            <a:ext cx="9385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데이터 </a:t>
            </a:r>
            <a:r>
              <a:rPr lang="ko-KR" altLang="en-US" sz="3200" b="1" dirty="0" err="1"/>
              <a:t>전처리</a:t>
            </a:r>
            <a:r>
              <a:rPr lang="ko-KR" altLang="en-US" sz="3200" b="1" dirty="0"/>
              <a:t> 전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후 정확도 비교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예시</a:t>
            </a:r>
            <a:r>
              <a:rPr lang="en-US" altLang="ko-KR" sz="3200" b="1" dirty="0"/>
              <a:t>)LGBM </a:t>
            </a:r>
            <a:r>
              <a:rPr lang="ko-KR" altLang="en-US" sz="3200" b="1" dirty="0"/>
              <a:t>모델</a:t>
            </a:r>
            <a:endParaRPr lang="ko-KR" altLang="en-US" sz="9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93F9EF4-97B5-827A-C85D-2B68E77D36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4836" y="2443945"/>
            <a:ext cx="6962940" cy="7163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855C9EE7-3554-96AC-AD98-40D9ADF3B7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824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05"/>
    </mc:Choice>
    <mc:Fallback>
      <p:transition spd="slow" advTm="58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3EBFEE56-4106-A7E0-B71D-EC27432B6A57}"/>
              </a:ext>
            </a:extLst>
          </p:cNvPr>
          <p:cNvGrpSpPr/>
          <p:nvPr/>
        </p:nvGrpSpPr>
        <p:grpSpPr>
          <a:xfrm>
            <a:off x="228594" y="1599699"/>
            <a:ext cx="17828526" cy="7054348"/>
            <a:chOff x="228594" y="1599699"/>
            <a:chExt cx="17828526" cy="7054348"/>
          </a:xfrm>
        </p:grpSpPr>
        <p:grpSp>
          <p:nvGrpSpPr>
            <p:cNvPr id="4" name="그룹 1002">
              <a:extLst>
                <a:ext uri="{FF2B5EF4-FFF2-40B4-BE49-F238E27FC236}">
                  <a16:creationId xmlns:a16="http://schemas.microsoft.com/office/drawing/2014/main" id="{47E7588C-1B82-46F4-34E7-3193CEC2B78E}"/>
                </a:ext>
              </a:extLst>
            </p:cNvPr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FC683273-B217-D2EE-E8A3-9A3C5DD96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4581C6C1-3AE9-773E-5471-B2A7965E1051}"/>
                </a:ext>
              </a:extLst>
            </p:cNvPr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BE5C8608-5CD6-BAB1-554E-40D872134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DE0A337D-C87A-36A1-D479-EF66607B1316}"/>
                </a:ext>
              </a:extLst>
            </p:cNvPr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8" name="Object 9">
                <a:extLst>
                  <a:ext uri="{FF2B5EF4-FFF2-40B4-BE49-F238E27FC236}">
                    <a16:creationId xmlns:a16="http://schemas.microsoft.com/office/drawing/2014/main" id="{21ADD263-88D1-4F81-7179-E3BDFC7AC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899B29-B15A-BE1C-8672-D05F875CEAB2}"/>
              </a:ext>
            </a:extLst>
          </p:cNvPr>
          <p:cNvSpPr txBox="1"/>
          <p:nvPr/>
        </p:nvSpPr>
        <p:spPr>
          <a:xfrm>
            <a:off x="915178" y="56073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분석 결과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6843E-FCA1-E113-8C27-7A8240803E9F}"/>
              </a:ext>
            </a:extLst>
          </p:cNvPr>
          <p:cNvSpPr txBox="1"/>
          <p:nvPr/>
        </p:nvSpPr>
        <p:spPr>
          <a:xfrm>
            <a:off x="4376400" y="991969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앙상블 모델 </a:t>
            </a:r>
            <a:endParaRPr lang="ko-KR" altLang="en-US" sz="800" b="1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C261C41-2AB4-DCFB-A199-DB3600C7DAD0}"/>
              </a:ext>
            </a:extLst>
          </p:cNvPr>
          <p:cNvGrpSpPr/>
          <p:nvPr/>
        </p:nvGrpSpPr>
        <p:grpSpPr>
          <a:xfrm>
            <a:off x="1650138" y="1638300"/>
            <a:ext cx="14987723" cy="7885331"/>
            <a:chOff x="1586475" y="1982569"/>
            <a:chExt cx="14987723" cy="788533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9DABD04-803C-837F-370B-9063998D1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7275" y="7950791"/>
              <a:ext cx="19050" cy="8135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3AA15131-1D01-BCA5-0820-8081E4BB5078}"/>
                </a:ext>
              </a:extLst>
            </p:cNvPr>
            <p:cNvCxnSpPr>
              <a:endCxn id="71" idx="0"/>
            </p:cNvCxnSpPr>
            <p:nvPr/>
          </p:nvCxnSpPr>
          <p:spPr>
            <a:xfrm>
              <a:off x="8458200" y="8496300"/>
              <a:ext cx="238125" cy="268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D68EDDF7-1E13-B7F7-C112-15EC327C4AFC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 flipH="1">
              <a:off x="8696325" y="8496300"/>
              <a:ext cx="219075" cy="268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CE3307A-9345-A128-4C95-BDD6F0322BB6}"/>
                </a:ext>
              </a:extLst>
            </p:cNvPr>
            <p:cNvCxnSpPr>
              <a:cxnSpLocks/>
            </p:cNvCxnSpPr>
            <p:nvPr/>
          </p:nvCxnSpPr>
          <p:spPr>
            <a:xfrm>
              <a:off x="8696325" y="3028267"/>
              <a:ext cx="2081" cy="461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BF4C5E5-A4DE-6544-13B2-48A6EAA1CBF0}"/>
                </a:ext>
              </a:extLst>
            </p:cNvPr>
            <p:cNvCxnSpPr>
              <a:cxnSpLocks/>
            </p:cNvCxnSpPr>
            <p:nvPr/>
          </p:nvCxnSpPr>
          <p:spPr>
            <a:xfrm>
              <a:off x="2950341" y="3489598"/>
              <a:ext cx="1213725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2CB841D-F8C7-9517-8709-E073D5A04ECE}"/>
                </a:ext>
              </a:extLst>
            </p:cNvPr>
            <p:cNvCxnSpPr>
              <a:cxnSpLocks/>
            </p:cNvCxnSpPr>
            <p:nvPr/>
          </p:nvCxnSpPr>
          <p:spPr>
            <a:xfrm>
              <a:off x="15075994" y="3499989"/>
              <a:ext cx="0" cy="75510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003C943-7555-64A4-88A7-C53FC1CCD3C2}"/>
                </a:ext>
              </a:extLst>
            </p:cNvPr>
            <p:cNvSpPr/>
            <p:nvPr/>
          </p:nvSpPr>
          <p:spPr>
            <a:xfrm>
              <a:off x="1586475" y="4255098"/>
              <a:ext cx="2752518" cy="9646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Random Forest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91A35D-A126-705C-457B-4B209AF0EA86}"/>
                </a:ext>
              </a:extLst>
            </p:cNvPr>
            <p:cNvSpPr/>
            <p:nvPr/>
          </p:nvSpPr>
          <p:spPr>
            <a:xfrm>
              <a:off x="5334000" y="4255097"/>
              <a:ext cx="2752518" cy="9646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err="1">
                  <a:solidFill>
                    <a:schemeClr val="tx1"/>
                  </a:solidFill>
                </a:rPr>
                <a:t>XGBoost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 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4615B8-DF95-F39C-BB01-30A8F26869A5}"/>
                </a:ext>
              </a:extLst>
            </p:cNvPr>
            <p:cNvSpPr/>
            <p:nvPr/>
          </p:nvSpPr>
          <p:spPr>
            <a:xfrm>
              <a:off x="9372600" y="4255096"/>
              <a:ext cx="2752518" cy="9646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err="1">
                  <a:solidFill>
                    <a:schemeClr val="tx1"/>
                  </a:solidFill>
                </a:rPr>
                <a:t>CatBoost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 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57DD57-F967-7ED8-C5F2-3B4C49A9B57D}"/>
                </a:ext>
              </a:extLst>
            </p:cNvPr>
            <p:cNvSpPr/>
            <p:nvPr/>
          </p:nvSpPr>
          <p:spPr>
            <a:xfrm>
              <a:off x="13821680" y="4255095"/>
              <a:ext cx="2752518" cy="9646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err="1">
                  <a:solidFill>
                    <a:schemeClr val="tx1"/>
                  </a:solidFill>
                </a:rPr>
                <a:t>LightGBM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D7F1A45-998E-DE70-5196-87EE5E719380}"/>
                </a:ext>
              </a:extLst>
            </p:cNvPr>
            <p:cNvGrpSpPr/>
            <p:nvPr/>
          </p:nvGrpSpPr>
          <p:grpSpPr>
            <a:xfrm>
              <a:off x="2952750" y="7271566"/>
              <a:ext cx="12166791" cy="697591"/>
              <a:chOff x="2952750" y="6591299"/>
              <a:chExt cx="12166791" cy="697591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EA191F9-6922-1A4B-5FE2-A8D7A518E5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2750" y="7252156"/>
                <a:ext cx="12142294" cy="1836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58947E7-015F-C892-8B5F-E5BED2FCCA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2750" y="6609665"/>
                <a:ext cx="0" cy="6792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B42C77D-DFA7-A71D-F107-4186988824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24043" y="6591300"/>
                <a:ext cx="0" cy="6792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46BBC227-0A46-D9E5-60DF-69AF7C75C5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48859" y="6591299"/>
                <a:ext cx="0" cy="6792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4BFE6213-30B2-7053-F007-006172B403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119541" y="6609665"/>
                <a:ext cx="0" cy="6792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84A721F-EEBD-621C-A713-CD528E98B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748859" y="3499989"/>
              <a:ext cx="0" cy="75510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A746D235-62AD-9832-93E0-A96A8E5E5931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43" y="3499989"/>
              <a:ext cx="0" cy="75510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D954C44-680D-2FED-84D1-82DD9C4146D7}"/>
                </a:ext>
              </a:extLst>
            </p:cNvPr>
            <p:cNvCxnSpPr>
              <a:cxnSpLocks/>
            </p:cNvCxnSpPr>
            <p:nvPr/>
          </p:nvCxnSpPr>
          <p:spPr>
            <a:xfrm>
              <a:off x="2950341" y="3499989"/>
              <a:ext cx="0" cy="75510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4D4B542-549B-951D-28D7-F4D15ABE8A76}"/>
                </a:ext>
              </a:extLst>
            </p:cNvPr>
            <p:cNvSpPr/>
            <p:nvPr/>
          </p:nvSpPr>
          <p:spPr>
            <a:xfrm>
              <a:off x="6886575" y="8764369"/>
              <a:ext cx="3619500" cy="11035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/>
                  </a:solidFill>
                </a:rPr>
                <a:t>결과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96475A-E1CA-F3DE-A8C2-17FB6489D9A3}"/>
                </a:ext>
              </a:extLst>
            </p:cNvPr>
            <p:cNvSpPr/>
            <p:nvPr/>
          </p:nvSpPr>
          <p:spPr>
            <a:xfrm>
              <a:off x="6900430" y="1982569"/>
              <a:ext cx="3619500" cy="11035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/>
                  </a:solidFill>
                </a:rPr>
                <a:t>학습데이터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86D3AC7-22A4-CBF5-2C72-6BD69D821475}"/>
                </a:ext>
              </a:extLst>
            </p:cNvPr>
            <p:cNvSpPr/>
            <p:nvPr/>
          </p:nvSpPr>
          <p:spPr>
            <a:xfrm>
              <a:off x="1586475" y="6318052"/>
              <a:ext cx="2752518" cy="96460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Random Forest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결과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293816B-D8AB-70B9-7453-0E2CF0B43D56}"/>
                </a:ext>
              </a:extLst>
            </p:cNvPr>
            <p:cNvSpPr/>
            <p:nvPr/>
          </p:nvSpPr>
          <p:spPr>
            <a:xfrm>
              <a:off x="5334000" y="6318051"/>
              <a:ext cx="2752518" cy="96460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>
                  <a:solidFill>
                    <a:schemeClr val="tx1"/>
                  </a:solidFill>
                </a:rPr>
                <a:t>XGBoost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결과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D1C0F69-6561-0F9C-8443-B038A8FCD187}"/>
                </a:ext>
              </a:extLst>
            </p:cNvPr>
            <p:cNvSpPr/>
            <p:nvPr/>
          </p:nvSpPr>
          <p:spPr>
            <a:xfrm>
              <a:off x="9372600" y="6318050"/>
              <a:ext cx="2752518" cy="96460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>
                  <a:solidFill>
                    <a:schemeClr val="tx1"/>
                  </a:solidFill>
                </a:rPr>
                <a:t>CatBoost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결과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2E1D837-81FA-37DE-97C4-6D81C6F597B6}"/>
                </a:ext>
              </a:extLst>
            </p:cNvPr>
            <p:cNvSpPr/>
            <p:nvPr/>
          </p:nvSpPr>
          <p:spPr>
            <a:xfrm>
              <a:off x="13821680" y="6318049"/>
              <a:ext cx="2752518" cy="96460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>
                  <a:solidFill>
                    <a:schemeClr val="tx1"/>
                  </a:solidFill>
                </a:rPr>
                <a:t>LightGBM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결과</a:t>
              </a:r>
            </a:p>
          </p:txBody>
        </p:sp>
        <p:sp>
          <p:nvSpPr>
            <p:cNvPr id="88" name="화살표: 아래쪽 87">
              <a:extLst>
                <a:ext uri="{FF2B5EF4-FFF2-40B4-BE49-F238E27FC236}">
                  <a16:creationId xmlns:a16="http://schemas.microsoft.com/office/drawing/2014/main" id="{933F72B6-FCCF-D650-D7B6-093D71444556}"/>
                </a:ext>
              </a:extLst>
            </p:cNvPr>
            <p:cNvSpPr/>
            <p:nvPr/>
          </p:nvSpPr>
          <p:spPr>
            <a:xfrm>
              <a:off x="2530775" y="5414649"/>
              <a:ext cx="745825" cy="754022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아래쪽 88">
              <a:extLst>
                <a:ext uri="{FF2B5EF4-FFF2-40B4-BE49-F238E27FC236}">
                  <a16:creationId xmlns:a16="http://schemas.microsoft.com/office/drawing/2014/main" id="{4FE8AEF1-92BB-AD37-1EC3-FE7B596687A5}"/>
                </a:ext>
              </a:extLst>
            </p:cNvPr>
            <p:cNvSpPr/>
            <p:nvPr/>
          </p:nvSpPr>
          <p:spPr>
            <a:xfrm>
              <a:off x="6331956" y="5454148"/>
              <a:ext cx="745825" cy="754022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화살표: 아래쪽 89">
              <a:extLst>
                <a:ext uri="{FF2B5EF4-FFF2-40B4-BE49-F238E27FC236}">
                  <a16:creationId xmlns:a16="http://schemas.microsoft.com/office/drawing/2014/main" id="{9D0E505C-5E11-C79C-A134-07DAAE254E3A}"/>
                </a:ext>
              </a:extLst>
            </p:cNvPr>
            <p:cNvSpPr/>
            <p:nvPr/>
          </p:nvSpPr>
          <p:spPr>
            <a:xfrm>
              <a:off x="10428215" y="5391863"/>
              <a:ext cx="745825" cy="754022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화살표: 아래쪽 90">
              <a:extLst>
                <a:ext uri="{FF2B5EF4-FFF2-40B4-BE49-F238E27FC236}">
                  <a16:creationId xmlns:a16="http://schemas.microsoft.com/office/drawing/2014/main" id="{3F65C132-D6B9-E505-7EAF-5268414BC1B6}"/>
                </a:ext>
              </a:extLst>
            </p:cNvPr>
            <p:cNvSpPr/>
            <p:nvPr/>
          </p:nvSpPr>
          <p:spPr>
            <a:xfrm>
              <a:off x="14746628" y="5391862"/>
              <a:ext cx="745825" cy="754022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366BF2C-3F18-F708-04AE-8A7096BE1C42}"/>
              </a:ext>
            </a:extLst>
          </p:cNvPr>
          <p:cNvGrpSpPr/>
          <p:nvPr/>
        </p:nvGrpSpPr>
        <p:grpSpPr>
          <a:xfrm>
            <a:off x="11298325" y="8517166"/>
            <a:ext cx="3027276" cy="1261182"/>
            <a:chOff x="11707048" y="3171865"/>
            <a:chExt cx="4719423" cy="1971635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04A275A-0252-1E28-0DD5-94FDE3235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03945" y="3756640"/>
              <a:ext cx="4264078" cy="138686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D89C405-B34B-3A92-BB07-1E2FD73920B4}"/>
                </a:ext>
              </a:extLst>
            </p:cNvPr>
            <p:cNvSpPr txBox="1"/>
            <p:nvPr/>
          </p:nvSpPr>
          <p:spPr>
            <a:xfrm>
              <a:off x="11707048" y="3171865"/>
              <a:ext cx="4719423" cy="487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[</a:t>
              </a:r>
              <a:r>
                <a:rPr lang="ko-KR" altLang="en-US" sz="1600" b="1" dirty="0"/>
                <a:t>강아지</a:t>
              </a:r>
              <a:r>
                <a:rPr lang="en-US" altLang="ko-KR" sz="1600" b="1" dirty="0"/>
                <a:t>&amp;</a:t>
              </a:r>
              <a:r>
                <a:rPr lang="ko-KR" altLang="en-US" sz="1600" b="1" dirty="0"/>
                <a:t>고양이 통합 데이터 결과</a:t>
              </a:r>
              <a:r>
                <a:rPr lang="en-US" altLang="ko-KR" sz="1600" b="1" dirty="0"/>
                <a:t>]</a:t>
              </a:r>
              <a:endParaRPr lang="ko-KR" altLang="en-US" sz="400" b="1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9974125-5F6F-2E8D-DFF8-6EBFF7378A5E}"/>
              </a:ext>
            </a:extLst>
          </p:cNvPr>
          <p:cNvGrpSpPr/>
          <p:nvPr/>
        </p:nvGrpSpPr>
        <p:grpSpPr>
          <a:xfrm>
            <a:off x="14886417" y="8514338"/>
            <a:ext cx="2425546" cy="1031510"/>
            <a:chOff x="11701337" y="5462172"/>
            <a:chExt cx="4447301" cy="198258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48A14DD-636A-FA99-970E-2411ED530B67}"/>
                </a:ext>
              </a:extLst>
            </p:cNvPr>
            <p:cNvSpPr txBox="1"/>
            <p:nvPr/>
          </p:nvSpPr>
          <p:spPr>
            <a:xfrm>
              <a:off x="11701337" y="5462172"/>
              <a:ext cx="1836222" cy="326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[</a:t>
              </a:r>
              <a:r>
                <a:rPr lang="ko-KR" altLang="en-US" sz="1400" b="1" dirty="0"/>
                <a:t>강아지 데이터 결과</a:t>
              </a:r>
              <a:r>
                <a:rPr lang="en-US" altLang="ko-KR" sz="1400" b="1" dirty="0"/>
                <a:t>]</a:t>
              </a:r>
              <a:endParaRPr lang="ko-KR" altLang="en-US" sz="300" b="1" dirty="0"/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D13561FB-7B93-E0FF-01FE-12E4F4952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04503" y="6057900"/>
              <a:ext cx="4344135" cy="138686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1DE80158-EAD2-A851-7084-E1DA4D2476A5}"/>
                  </a:ext>
                </a:extLst>
              </p14:cNvPr>
              <p14:cNvContentPartPr/>
              <p14:nvPr/>
            </p14:nvContentPartPr>
            <p14:xfrm>
              <a:off x="11391600" y="9014220"/>
              <a:ext cx="2308320" cy="3132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1DE80158-EAD2-A851-7084-E1DA4D2476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37600" y="8906220"/>
                <a:ext cx="24159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14FABC8A-091E-1E64-EEAC-BF9949784B63}"/>
                  </a:ext>
                </a:extLst>
              </p14:cNvPr>
              <p14:cNvContentPartPr/>
              <p14:nvPr/>
            </p14:nvContentPartPr>
            <p14:xfrm>
              <a:off x="15026520" y="8937540"/>
              <a:ext cx="1980360" cy="5436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14FABC8A-091E-1E64-EEAC-BF9949784B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972520" y="8829900"/>
                <a:ext cx="2088000" cy="270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24CA6182-8250-ECDC-F089-3AB199CB23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4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19"/>
    </mc:Choice>
    <mc:Fallback>
      <p:transition spd="slow" advTm="16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CFB2A8A0-A57C-F57E-50E0-76FB5DA9A506}"/>
              </a:ext>
            </a:extLst>
          </p:cNvPr>
          <p:cNvGrpSpPr/>
          <p:nvPr/>
        </p:nvGrpSpPr>
        <p:grpSpPr>
          <a:xfrm>
            <a:off x="228594" y="1599699"/>
            <a:ext cx="17828526" cy="7054348"/>
            <a:chOff x="228594" y="1599699"/>
            <a:chExt cx="17828526" cy="7054348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A295B638-5B85-DE2D-CC4B-EF09F3E9B132}"/>
                </a:ext>
              </a:extLst>
            </p:cNvPr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11" name="Object 3">
                <a:extLst>
                  <a:ext uri="{FF2B5EF4-FFF2-40B4-BE49-F238E27FC236}">
                    <a16:creationId xmlns:a16="http://schemas.microsoft.com/office/drawing/2014/main" id="{E176D7A2-9999-2550-4483-9594E1DB8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7" name="그룹 1003">
              <a:extLst>
                <a:ext uri="{FF2B5EF4-FFF2-40B4-BE49-F238E27FC236}">
                  <a16:creationId xmlns:a16="http://schemas.microsoft.com/office/drawing/2014/main" id="{DC593DC4-5B46-F55A-745F-E8093E47388C}"/>
                </a:ext>
              </a:extLst>
            </p:cNvPr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10" name="Object 6">
                <a:extLst>
                  <a:ext uri="{FF2B5EF4-FFF2-40B4-BE49-F238E27FC236}">
                    <a16:creationId xmlns:a16="http://schemas.microsoft.com/office/drawing/2014/main" id="{BA018321-A77B-8149-B3AB-8FC4A0483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6360AC7D-B7AB-B9A7-FA68-45153255E03A}"/>
                </a:ext>
              </a:extLst>
            </p:cNvPr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9" name="Object 9">
                <a:extLst>
                  <a:ext uri="{FF2B5EF4-FFF2-40B4-BE49-F238E27FC236}">
                    <a16:creationId xmlns:a16="http://schemas.microsoft.com/office/drawing/2014/main" id="{612ACE39-B815-E2CF-F280-A9C1E4429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899B29-B15A-BE1C-8672-D05F875CEAB2}"/>
              </a:ext>
            </a:extLst>
          </p:cNvPr>
          <p:cNvSpPr txBox="1"/>
          <p:nvPr/>
        </p:nvSpPr>
        <p:spPr>
          <a:xfrm>
            <a:off x="915178" y="56073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분석 결과</a:t>
            </a:r>
            <a:endParaRPr lang="ko-KR" alt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EEDCD-9D27-CCBC-5348-DB70132E9BC0}"/>
              </a:ext>
            </a:extLst>
          </p:cNvPr>
          <p:cNvSpPr txBox="1"/>
          <p:nvPr/>
        </p:nvSpPr>
        <p:spPr>
          <a:xfrm>
            <a:off x="1045498" y="3691235"/>
            <a:ext cx="4937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 err="1"/>
              <a:t>변수별</a:t>
            </a:r>
            <a:r>
              <a:rPr lang="ko-KR" altLang="en-US" sz="2400" b="1" dirty="0"/>
              <a:t> 중요도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특성 중요도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결과</a:t>
            </a:r>
            <a:r>
              <a:rPr lang="en-US" altLang="ko-KR" sz="2400" b="1" dirty="0"/>
              <a:t>]</a:t>
            </a:r>
            <a:r>
              <a:rPr lang="ko-KR" altLang="en-US" sz="2400" b="1" dirty="0"/>
              <a:t> </a:t>
            </a:r>
            <a:endParaRPr lang="ko-KR" altLang="en-US" sz="7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918189-59E7-D792-9744-3E777D1E0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728" y="4305300"/>
            <a:ext cx="6539217" cy="4848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63F2B2-E336-E995-93A2-4E762C22DD1D}"/>
              </a:ext>
            </a:extLst>
          </p:cNvPr>
          <p:cNvSpPr txBox="1"/>
          <p:nvPr/>
        </p:nvSpPr>
        <p:spPr>
          <a:xfrm>
            <a:off x="901323" y="2013761"/>
            <a:ext cx="7915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Q) </a:t>
            </a:r>
            <a:r>
              <a:rPr lang="ko-KR" altLang="en-US" sz="3200" b="1" dirty="0"/>
              <a:t>보호소에서 취할 수 있는 조치가 있을까</a:t>
            </a:r>
            <a:r>
              <a:rPr lang="en-US" altLang="ko-KR" sz="3200" b="1" dirty="0"/>
              <a:t>?</a:t>
            </a:r>
            <a:endParaRPr lang="ko-KR" altLang="en-US" sz="9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3933F32-8CA1-C635-AD00-A71722EF3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1571431"/>
            <a:ext cx="1905000" cy="190500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57004618-67CF-6CF3-852A-D47676CF8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4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97"/>
    </mc:Choice>
    <mc:Fallback>
      <p:transition spd="slow" advTm="29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39CE585-1087-092A-D29C-5CA37B08AFBD}"/>
              </a:ext>
            </a:extLst>
          </p:cNvPr>
          <p:cNvGrpSpPr/>
          <p:nvPr/>
        </p:nvGrpSpPr>
        <p:grpSpPr>
          <a:xfrm>
            <a:off x="228594" y="1599699"/>
            <a:ext cx="17828526" cy="7054348"/>
            <a:chOff x="228594" y="1599699"/>
            <a:chExt cx="17828526" cy="7054348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415E14DE-ED69-9C7E-9451-7E26ED2AA6EA}"/>
                </a:ext>
              </a:extLst>
            </p:cNvPr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11" name="Object 3">
                <a:extLst>
                  <a:ext uri="{FF2B5EF4-FFF2-40B4-BE49-F238E27FC236}">
                    <a16:creationId xmlns:a16="http://schemas.microsoft.com/office/drawing/2014/main" id="{C82C2076-59C6-328D-8A48-7700F5E36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7" name="그룹 1003">
              <a:extLst>
                <a:ext uri="{FF2B5EF4-FFF2-40B4-BE49-F238E27FC236}">
                  <a16:creationId xmlns:a16="http://schemas.microsoft.com/office/drawing/2014/main" id="{6DA74FD6-55D9-09E5-5687-3ED2CCB9695F}"/>
                </a:ext>
              </a:extLst>
            </p:cNvPr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10" name="Object 6">
                <a:extLst>
                  <a:ext uri="{FF2B5EF4-FFF2-40B4-BE49-F238E27FC236}">
                    <a16:creationId xmlns:a16="http://schemas.microsoft.com/office/drawing/2014/main" id="{081C64B2-D2E3-7CEC-73D8-6DFE8B3EA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E1718250-0059-6980-48AC-8FAF86B5ED3C}"/>
                </a:ext>
              </a:extLst>
            </p:cNvPr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9" name="Object 9">
                <a:extLst>
                  <a:ext uri="{FF2B5EF4-FFF2-40B4-BE49-F238E27FC236}">
                    <a16:creationId xmlns:a16="http://schemas.microsoft.com/office/drawing/2014/main" id="{45E3EC1D-02B0-9EA7-8BBD-06135BAE3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899B29-B15A-BE1C-8672-D05F875CEAB2}"/>
              </a:ext>
            </a:extLst>
          </p:cNvPr>
          <p:cNvSpPr txBox="1"/>
          <p:nvPr/>
        </p:nvSpPr>
        <p:spPr>
          <a:xfrm>
            <a:off x="915178" y="56073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분석 결과</a:t>
            </a:r>
            <a:endParaRPr lang="ko-KR" alt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EEDCD-9D27-CCBC-5348-DB70132E9BC0}"/>
              </a:ext>
            </a:extLst>
          </p:cNvPr>
          <p:cNvSpPr txBox="1"/>
          <p:nvPr/>
        </p:nvSpPr>
        <p:spPr>
          <a:xfrm>
            <a:off x="229851" y="2476500"/>
            <a:ext cx="17737548" cy="6909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arenR"/>
            </a:pPr>
            <a:r>
              <a:rPr lang="ko-KR" altLang="en-US" sz="3200" b="1" dirty="0"/>
              <a:t>데이터가 범주형 데이터라서 회귀모델을 사용에 어려움이 있었다</a:t>
            </a:r>
            <a:r>
              <a:rPr lang="en-US" altLang="ko-KR" sz="3200" b="1" dirty="0"/>
              <a:t>.</a:t>
            </a:r>
          </a:p>
          <a:p>
            <a:r>
              <a:rPr lang="ko-KR" altLang="en-US" sz="2400" b="1" dirty="0"/>
              <a:t>입양 기간을 더 구체적으로 예측하는 결과값이 나왔으면 </a:t>
            </a:r>
            <a:r>
              <a:rPr lang="ko-KR" altLang="en-US" sz="2400" b="1" dirty="0" err="1"/>
              <a:t>좋았겠지만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입양 여부를 </a:t>
            </a:r>
            <a:r>
              <a:rPr lang="en-US" altLang="ko-KR" sz="2400" b="1" dirty="0"/>
              <a:t>O/X </a:t>
            </a:r>
            <a:r>
              <a:rPr lang="ko-KR" altLang="en-US" sz="2400" b="1" dirty="0"/>
              <a:t>정도로 밖에 예측하지 못했다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3600" b="1" dirty="0"/>
              <a:t>2) </a:t>
            </a:r>
            <a:r>
              <a:rPr lang="ko-KR" altLang="en-US" sz="3600" b="1" dirty="0"/>
              <a:t>데이터의 양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관련 문제</a:t>
            </a:r>
            <a:endParaRPr lang="en-US" altLang="ko-KR" sz="2400" b="1" dirty="0"/>
          </a:p>
          <a:p>
            <a:r>
              <a:rPr lang="en-US" altLang="ko-KR" sz="2400" b="1" dirty="0"/>
              <a:t>Type</a:t>
            </a:r>
            <a:r>
              <a:rPr lang="ko-KR" altLang="en-US" sz="2400" b="1" dirty="0"/>
              <a:t>으로 강아지와 고양이를 구분하기 전 데이터가 약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만</a:t>
            </a:r>
            <a:r>
              <a:rPr lang="en-US" altLang="ko-KR" sz="2400" b="1" dirty="0"/>
              <a:t>4</a:t>
            </a:r>
            <a:r>
              <a:rPr lang="ko-KR" altLang="en-US" sz="2400" b="1" dirty="0"/>
              <a:t>천개이고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강아지와 고양이를 나눌 경우 데이터의 개수가 더 줄어든다</a:t>
            </a:r>
            <a:r>
              <a:rPr lang="en-US" altLang="ko-KR" sz="2400" b="1" dirty="0"/>
              <a:t>.</a:t>
            </a:r>
          </a:p>
          <a:p>
            <a:r>
              <a:rPr lang="ko-KR" altLang="en-US" sz="2400" b="1" dirty="0"/>
              <a:t>사용자의 입양 결정은 복합적인 요소에 따라 영향을 받을 수 있고 따라서 데이터에는 인간의 주관적인 판단 요소가 </a:t>
            </a:r>
            <a:r>
              <a:rPr lang="ko-KR" altLang="en-US" sz="2400" b="1" dirty="0" err="1"/>
              <a:t>섞여있기</a:t>
            </a:r>
            <a:r>
              <a:rPr lang="ko-KR" altLang="en-US" sz="2400" b="1" dirty="0"/>
              <a:t> 때문에 </a:t>
            </a:r>
            <a:endParaRPr lang="en-US" altLang="ko-KR" sz="2400" b="1" dirty="0"/>
          </a:p>
          <a:p>
            <a:r>
              <a:rPr lang="ko-KR" altLang="en-US" sz="2400" b="1" dirty="0"/>
              <a:t>다소 불규칙한 특성을 가지고 있다</a:t>
            </a:r>
            <a:r>
              <a:rPr lang="en-US" altLang="ko-KR" sz="2400" b="1" dirty="0"/>
              <a:t>. </a:t>
            </a:r>
            <a:r>
              <a:rPr lang="ko-KR" altLang="en-US" sz="2400" b="1" dirty="0"/>
              <a:t>따라서 완벽한 예측은 </a:t>
            </a:r>
            <a:r>
              <a:rPr lang="ko-KR" altLang="en-US" sz="2400" b="1" dirty="0" err="1"/>
              <a:t>불가능할테지만</a:t>
            </a:r>
            <a:r>
              <a:rPr lang="en-US" altLang="ko-KR" sz="2400" b="1" dirty="0"/>
              <a:t>, </a:t>
            </a:r>
          </a:p>
          <a:p>
            <a:r>
              <a:rPr lang="ko-KR" altLang="en-US" sz="2400" b="1" dirty="0"/>
              <a:t>데이터가 조금 더 많았으면 예측 정확도가 높아졌을 것이라고 예상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3200" b="1" dirty="0"/>
              <a:t>3) Raw</a:t>
            </a:r>
            <a:r>
              <a:rPr lang="ko-KR" altLang="en-US" sz="3200" b="1" dirty="0"/>
              <a:t>데이터 접근에 대한 어려움</a:t>
            </a:r>
            <a:endParaRPr lang="en-US" altLang="ko-KR" sz="3200" b="1" dirty="0"/>
          </a:p>
          <a:p>
            <a:r>
              <a:rPr lang="en-US" altLang="ko-KR" sz="2400" b="1" dirty="0" err="1"/>
              <a:t>kaggle</a:t>
            </a:r>
            <a:r>
              <a:rPr lang="ko-KR" altLang="en-US" sz="2400" b="1" dirty="0"/>
              <a:t>에 올라온 데이터는 이미 한번 처리가 된 데이터이기 때문에 우리가 </a:t>
            </a:r>
            <a:r>
              <a:rPr lang="ko-KR" altLang="en-US" sz="2400" b="1" dirty="0" err="1"/>
              <a:t>원하는대로</a:t>
            </a:r>
            <a:r>
              <a:rPr lang="ko-KR" altLang="en-US" sz="2400" b="1" dirty="0"/>
              <a:t> 변경해 사용하는데 어려움이 있었음</a:t>
            </a:r>
            <a:r>
              <a:rPr lang="en-US" altLang="ko-KR" sz="2400" b="1" dirty="0"/>
              <a:t>.</a:t>
            </a:r>
          </a:p>
          <a:p>
            <a:r>
              <a:rPr lang="ko-KR" altLang="en-US" sz="2400" b="1" dirty="0"/>
              <a:t>최대한 현재 데이터에서 수십번의 </a:t>
            </a:r>
            <a:r>
              <a:rPr lang="ko-KR" altLang="en-US" sz="2400" b="1" dirty="0" err="1"/>
              <a:t>전처리</a:t>
            </a:r>
            <a:r>
              <a:rPr lang="ko-KR" altLang="en-US" sz="2400" b="1" dirty="0"/>
              <a:t> 과정을 거쳐 의미를 뽑아보고자 했으나 한계가 있었음</a:t>
            </a:r>
            <a:endParaRPr lang="en-US" altLang="ko-KR" sz="2400" b="1" dirty="0"/>
          </a:p>
          <a:p>
            <a:pPr marL="171450" indent="-171450">
              <a:buFontTx/>
              <a:buChar char="-"/>
            </a:pPr>
            <a:endParaRPr lang="ko-KR" altLang="en-US" sz="7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89A59-AAEE-7A55-D21B-B57A7573CF68}"/>
              </a:ext>
            </a:extLst>
          </p:cNvPr>
          <p:cNvSpPr txBox="1"/>
          <p:nvPr/>
        </p:nvSpPr>
        <p:spPr>
          <a:xfrm>
            <a:off x="4376400" y="991969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프로젝트 한계</a:t>
            </a:r>
            <a:endParaRPr lang="ko-KR" altLang="en-US" sz="900" b="1" dirty="0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845B7D09-F6ED-4929-810F-E7389C99F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92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99"/>
    </mc:Choice>
    <mc:Fallback>
      <p:transition spd="slow" advTm="62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99B29-B15A-BE1C-8672-D05F875CEAB2}"/>
              </a:ext>
            </a:extLst>
          </p:cNvPr>
          <p:cNvSpPr txBox="1"/>
          <p:nvPr/>
        </p:nvSpPr>
        <p:spPr>
          <a:xfrm>
            <a:off x="381000" y="266700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분석 결과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FBCC42-EAEA-F208-4912-02001A6B3084}"/>
              </a:ext>
            </a:extLst>
          </p:cNvPr>
          <p:cNvSpPr txBox="1"/>
          <p:nvPr/>
        </p:nvSpPr>
        <p:spPr>
          <a:xfrm>
            <a:off x="3804304" y="697588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프로젝트 </a:t>
            </a:r>
            <a:r>
              <a:rPr lang="ko-KR" altLang="en-US" sz="3200" b="1" dirty="0" err="1"/>
              <a:t>기여점</a:t>
            </a:r>
            <a:r>
              <a:rPr lang="ko-KR" altLang="en-US" sz="3200" b="1" dirty="0"/>
              <a:t> 및 추후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목표</a:t>
            </a:r>
            <a:endParaRPr lang="ko-KR" altLang="en-US" sz="900" b="1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1261BC8-1C78-0D88-7FA8-07C406D76B38}"/>
              </a:ext>
            </a:extLst>
          </p:cNvPr>
          <p:cNvGrpSpPr/>
          <p:nvPr/>
        </p:nvGrpSpPr>
        <p:grpSpPr>
          <a:xfrm>
            <a:off x="914072" y="2069376"/>
            <a:ext cx="7910945" cy="5416575"/>
            <a:chOff x="914072" y="2069376"/>
            <a:chExt cx="7910945" cy="54165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87A727-5027-0DE4-75EF-9E43B67F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072" y="2069376"/>
              <a:ext cx="7910945" cy="479074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0E4F82-B260-9B1C-A3EE-A1727B817B19}"/>
                </a:ext>
              </a:extLst>
            </p:cNvPr>
            <p:cNvSpPr txBox="1"/>
            <p:nvPr/>
          </p:nvSpPr>
          <p:spPr>
            <a:xfrm>
              <a:off x="914072" y="7085841"/>
              <a:ext cx="2736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출처 </a:t>
              </a:r>
              <a:r>
                <a:rPr lang="en-US" altLang="ko-KR" sz="2000" b="1" dirty="0"/>
                <a:t>: </a:t>
              </a:r>
              <a:r>
                <a:rPr lang="ko-KR" altLang="en-US" sz="2000" b="1" dirty="0" err="1"/>
                <a:t>포인핸드</a:t>
              </a:r>
              <a:r>
                <a:rPr lang="ko-KR" altLang="en-US" sz="2000" b="1" dirty="0"/>
                <a:t> 사이트</a:t>
              </a:r>
              <a:endParaRPr lang="ko-KR" altLang="en-US" sz="6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84A0F7A2-877E-1CA3-EDC3-5C813A5281B4}"/>
                  </a:ext>
                </a:extLst>
              </p14:cNvPr>
              <p14:cNvContentPartPr/>
              <p14:nvPr/>
            </p14:nvContentPartPr>
            <p14:xfrm>
              <a:off x="1423440" y="5729340"/>
              <a:ext cx="264960" cy="2376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84A0F7A2-877E-1CA3-EDC3-5C813A5281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7800" y="5657340"/>
                <a:ext cx="3366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B4C97DF7-8936-045F-BAB8-B96850BAD479}"/>
                  </a:ext>
                </a:extLst>
              </p14:cNvPr>
              <p14:cNvContentPartPr/>
              <p14:nvPr/>
            </p14:nvContentPartPr>
            <p14:xfrm>
              <a:off x="1481040" y="5828940"/>
              <a:ext cx="114840" cy="3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B4C97DF7-8936-045F-BAB8-B96850BAD4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5040" y="5757300"/>
                <a:ext cx="186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4CF68820-DBCA-3154-C915-8835194812F7}"/>
                  </a:ext>
                </a:extLst>
              </p14:cNvPr>
              <p14:cNvContentPartPr/>
              <p14:nvPr/>
            </p14:nvContentPartPr>
            <p14:xfrm>
              <a:off x="1539000" y="4370580"/>
              <a:ext cx="289800" cy="3420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4CF68820-DBCA-3154-C915-8835194812F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3000" y="4298940"/>
                <a:ext cx="3614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9E6884C7-6B22-7067-23BC-0B177BBC7DA3}"/>
                  </a:ext>
                </a:extLst>
              </p14:cNvPr>
              <p14:cNvContentPartPr/>
              <p14:nvPr/>
            </p14:nvContentPartPr>
            <p14:xfrm>
              <a:off x="1562400" y="4486500"/>
              <a:ext cx="183600" cy="237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9E6884C7-6B22-7067-23BC-0B177BBC7D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6760" y="4414860"/>
                <a:ext cx="25524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3322BC4C-047F-31C1-EB32-C70511B142D8}"/>
              </a:ext>
            </a:extLst>
          </p:cNvPr>
          <p:cNvGrpSpPr/>
          <p:nvPr/>
        </p:nvGrpSpPr>
        <p:grpSpPr>
          <a:xfrm>
            <a:off x="9906000" y="1306870"/>
            <a:ext cx="6743237" cy="7273156"/>
            <a:chOff x="9944563" y="1512825"/>
            <a:chExt cx="6743237" cy="727315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B9B39A2-D3D7-93B1-CBD7-E43816A1B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59803" y="1512825"/>
              <a:ext cx="6727997" cy="32004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5BE202A-A9C6-8436-6380-A6832AF5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959803" y="4838700"/>
              <a:ext cx="6248400" cy="35147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E6BCBD-CE44-412F-EE82-4F22B7F2832E}"/>
                </a:ext>
              </a:extLst>
            </p:cNvPr>
            <p:cNvSpPr txBox="1"/>
            <p:nvPr/>
          </p:nvSpPr>
          <p:spPr>
            <a:xfrm>
              <a:off x="9944563" y="8385871"/>
              <a:ext cx="2480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출처 </a:t>
              </a:r>
              <a:r>
                <a:rPr lang="en-US" altLang="ko-KR" sz="2000" b="1" dirty="0"/>
                <a:t>: </a:t>
              </a:r>
              <a:r>
                <a:rPr lang="ko-KR" altLang="en-US" sz="2000" b="1" dirty="0"/>
                <a:t>무안신문 기사</a:t>
              </a:r>
              <a:endParaRPr lang="ko-KR" altLang="en-US" sz="600" b="1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0475FB-F2DA-2506-99E1-9561046CA016}"/>
              </a:ext>
            </a:extLst>
          </p:cNvPr>
          <p:cNvSpPr txBox="1"/>
          <p:nvPr/>
        </p:nvSpPr>
        <p:spPr>
          <a:xfrm>
            <a:off x="2385807" y="9066192"/>
            <a:ext cx="1379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“</a:t>
            </a:r>
            <a:r>
              <a:rPr lang="ko-KR" altLang="en-US" sz="2800" b="1" dirty="0">
                <a:solidFill>
                  <a:srgbClr val="FF0000"/>
                </a:solidFill>
              </a:rPr>
              <a:t>보호소에서 작은 노력을 기울이면 유기동물 </a:t>
            </a:r>
            <a:r>
              <a:rPr lang="ko-KR" altLang="en-US" sz="2800" b="1" dirty="0" err="1">
                <a:solidFill>
                  <a:srgbClr val="FF0000"/>
                </a:solidFill>
              </a:rPr>
              <a:t>입양률이</a:t>
            </a:r>
            <a:r>
              <a:rPr lang="ko-KR" altLang="en-US" sz="2800" b="1" dirty="0">
                <a:solidFill>
                  <a:srgbClr val="FF0000"/>
                </a:solidFill>
              </a:rPr>
              <a:t> 기존에 비해 확연하게 증가한다</a:t>
            </a:r>
            <a:r>
              <a:rPr lang="en-US" altLang="ko-KR" sz="2800" b="1" dirty="0">
                <a:solidFill>
                  <a:srgbClr val="FF0000"/>
                </a:solidFill>
              </a:rPr>
              <a:t>”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pic>
        <p:nvPicPr>
          <p:cNvPr id="42" name="오디오 41">
            <a:hlinkClick r:id="" action="ppaction://media"/>
            <a:extLst>
              <a:ext uri="{FF2B5EF4-FFF2-40B4-BE49-F238E27FC236}">
                <a16:creationId xmlns:a16="http://schemas.microsoft.com/office/drawing/2014/main" id="{93C758C1-18A5-C2D4-B24C-5FB2564AF7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5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45"/>
    </mc:Choice>
    <mc:Fallback>
      <p:transition spd="slow" advTm="84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99B29-B15A-BE1C-8672-D05F875CEAB2}"/>
              </a:ext>
            </a:extLst>
          </p:cNvPr>
          <p:cNvSpPr txBox="1"/>
          <p:nvPr/>
        </p:nvSpPr>
        <p:spPr>
          <a:xfrm>
            <a:off x="381000" y="266700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분석 결과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FBCC42-EAEA-F208-4912-02001A6B3084}"/>
              </a:ext>
            </a:extLst>
          </p:cNvPr>
          <p:cNvSpPr txBox="1"/>
          <p:nvPr/>
        </p:nvSpPr>
        <p:spPr>
          <a:xfrm>
            <a:off x="3804304" y="697588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프로젝트 </a:t>
            </a:r>
            <a:r>
              <a:rPr lang="ko-KR" altLang="en-US" sz="3200" b="1" dirty="0" err="1"/>
              <a:t>기여점</a:t>
            </a:r>
            <a:r>
              <a:rPr lang="ko-KR" altLang="en-US" sz="3200" b="1" dirty="0"/>
              <a:t> 및 추후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목표</a:t>
            </a:r>
            <a:endParaRPr lang="ko-KR" altLang="en-US" sz="9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88BDF70-C440-4907-67F8-5112DAA637EF}"/>
              </a:ext>
            </a:extLst>
          </p:cNvPr>
          <p:cNvGrpSpPr/>
          <p:nvPr/>
        </p:nvGrpSpPr>
        <p:grpSpPr>
          <a:xfrm>
            <a:off x="1575726" y="2603032"/>
            <a:ext cx="7633821" cy="5869838"/>
            <a:chOff x="8751448" y="5504077"/>
            <a:chExt cx="6278951" cy="4698069"/>
          </a:xfrm>
        </p:grpSpPr>
        <p:grpSp>
          <p:nvGrpSpPr>
            <p:cNvPr id="25" name="그룹 1009">
              <a:extLst>
                <a:ext uri="{FF2B5EF4-FFF2-40B4-BE49-F238E27FC236}">
                  <a16:creationId xmlns:a16="http://schemas.microsoft.com/office/drawing/2014/main" id="{83780357-3050-8E9B-66DD-2651A6A2FC54}"/>
                </a:ext>
              </a:extLst>
            </p:cNvPr>
            <p:cNvGrpSpPr/>
            <p:nvPr/>
          </p:nvGrpSpPr>
          <p:grpSpPr>
            <a:xfrm>
              <a:off x="8751448" y="5994656"/>
              <a:ext cx="6119985" cy="4207490"/>
              <a:chOff x="2024054" y="3188885"/>
              <a:chExt cx="8393582" cy="5770587"/>
            </a:xfrm>
          </p:grpSpPr>
          <p:pic>
            <p:nvPicPr>
              <p:cNvPr id="26" name="Object 25">
                <a:extLst>
                  <a:ext uri="{FF2B5EF4-FFF2-40B4-BE49-F238E27FC236}">
                    <a16:creationId xmlns:a16="http://schemas.microsoft.com/office/drawing/2014/main" id="{B858BC08-E445-BEBB-03E5-C47CEB2E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24054" y="3188885"/>
                <a:ext cx="8393582" cy="577058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6D026D-DFCC-E537-ABFD-008706306089}"/>
                </a:ext>
              </a:extLst>
            </p:cNvPr>
            <p:cNvSpPr txBox="1"/>
            <p:nvPr/>
          </p:nvSpPr>
          <p:spPr>
            <a:xfrm>
              <a:off x="8751448" y="5504077"/>
              <a:ext cx="6278951" cy="468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/>
                <a:t>↶ 기존 유기동물 보호센터 입양 신청 방식</a:t>
              </a:r>
              <a:endParaRPr lang="ko-KR" altLang="en-US" sz="900" b="1" dirty="0"/>
            </a:p>
          </p:txBody>
        </p:sp>
      </p:grpSp>
      <p:grpSp>
        <p:nvGrpSpPr>
          <p:cNvPr id="36" name="그룹 1008">
            <a:extLst>
              <a:ext uri="{FF2B5EF4-FFF2-40B4-BE49-F238E27FC236}">
                <a16:creationId xmlns:a16="http://schemas.microsoft.com/office/drawing/2014/main" id="{4CD55E48-D8B2-9ACA-3E00-D230FB64E7E8}"/>
              </a:ext>
            </a:extLst>
          </p:cNvPr>
          <p:cNvGrpSpPr/>
          <p:nvPr/>
        </p:nvGrpSpPr>
        <p:grpSpPr>
          <a:xfrm>
            <a:off x="11281683" y="2366220"/>
            <a:ext cx="4240409" cy="6788993"/>
            <a:chOff x="11713758" y="2091767"/>
            <a:chExt cx="4240409" cy="6788993"/>
          </a:xfrm>
        </p:grpSpPr>
        <p:pic>
          <p:nvPicPr>
            <p:cNvPr id="37" name="Object 22">
              <a:extLst>
                <a:ext uri="{FF2B5EF4-FFF2-40B4-BE49-F238E27FC236}">
                  <a16:creationId xmlns:a16="http://schemas.microsoft.com/office/drawing/2014/main" id="{86D1D087-7A20-6D58-835A-015C15EBE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3758" y="2091767"/>
              <a:ext cx="4240409" cy="6788993"/>
            </a:xfrm>
            <a:prstGeom prst="rect">
              <a:avLst/>
            </a:prstGeom>
          </p:spPr>
        </p:pic>
      </p:grpSp>
      <p:pic>
        <p:nvPicPr>
          <p:cNvPr id="38" name="Object 28">
            <a:extLst>
              <a:ext uri="{FF2B5EF4-FFF2-40B4-BE49-F238E27FC236}">
                <a16:creationId xmlns:a16="http://schemas.microsoft.com/office/drawing/2014/main" id="{1D89D4B7-2F4E-5105-BFE1-F91AC14D138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62800" y="1257515"/>
            <a:ext cx="5230660" cy="1345517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1C01168-883A-A258-6F0D-FD7AD96F5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09"/>
    </mc:Choice>
    <mc:Fallback>
      <p:transition spd="slow" advTm="50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03995" y="6267015"/>
            <a:ext cx="2657647" cy="1558191"/>
            <a:chOff x="11603995" y="6267015"/>
            <a:chExt cx="2657647" cy="1558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03995" y="6267015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18471" y="5731582"/>
            <a:ext cx="14920228" cy="4702796"/>
            <a:chOff x="-1218471" y="5731582"/>
            <a:chExt cx="14920228" cy="4702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18471" y="5731582"/>
              <a:ext cx="14920228" cy="4702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72718" y="5730613"/>
            <a:ext cx="14920228" cy="4682085"/>
            <a:chOff x="13272718" y="5730613"/>
            <a:chExt cx="14920228" cy="4682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2718" y="5730613"/>
              <a:ext cx="14920228" cy="4682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23576" y="2418740"/>
            <a:ext cx="2657647" cy="1558191"/>
            <a:chOff x="15523576" y="2418740"/>
            <a:chExt cx="2657647" cy="15581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3576" y="2418740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2697" y="6126127"/>
            <a:ext cx="2657647" cy="1558191"/>
            <a:chOff x="352697" y="6126127"/>
            <a:chExt cx="2657647" cy="15581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697" y="6126127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0334" y="885714"/>
            <a:ext cx="2307676" cy="1353002"/>
            <a:chOff x="1410334" y="885714"/>
            <a:chExt cx="2307676" cy="13530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334" y="885714"/>
              <a:ext cx="2307676" cy="135300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41248" y="2535095"/>
            <a:ext cx="9910419" cy="28798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58839" y="5203106"/>
            <a:ext cx="5266186" cy="10045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76067" y="2994307"/>
            <a:ext cx="598866" cy="598866"/>
            <a:chOff x="3876067" y="2994307"/>
            <a:chExt cx="598866" cy="5988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76067" y="2994307"/>
              <a:ext cx="598866" cy="5988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80010" y="4494484"/>
            <a:ext cx="598866" cy="598866"/>
            <a:chOff x="13480010" y="4494484"/>
            <a:chExt cx="598866" cy="5988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80010" y="4494484"/>
              <a:ext cx="598866" cy="598866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AAC99AC-CC74-5FA2-4EA0-CB100DA4CB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7"/>
    </mc:Choice>
    <mc:Fallback>
      <p:transition spd="slow" advTm="2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743E330-3AD4-D377-4BFF-35878126C71F}"/>
              </a:ext>
            </a:extLst>
          </p:cNvPr>
          <p:cNvGrpSpPr/>
          <p:nvPr/>
        </p:nvGrpSpPr>
        <p:grpSpPr>
          <a:xfrm>
            <a:off x="3962400" y="3009900"/>
            <a:ext cx="12420600" cy="5638800"/>
            <a:chOff x="4330575" y="490727"/>
            <a:chExt cx="10665772" cy="5324469"/>
          </a:xfrm>
        </p:grpSpPr>
        <p:pic>
          <p:nvPicPr>
            <p:cNvPr id="9" name="Object 1">
              <a:extLst>
                <a:ext uri="{FF2B5EF4-FFF2-40B4-BE49-F238E27FC236}">
                  <a16:creationId xmlns:a16="http://schemas.microsoft.com/office/drawing/2014/main" id="{D53F948E-E15B-D1F7-E2E2-2471A7B93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0575" y="490727"/>
              <a:ext cx="5382412" cy="5324469"/>
            </a:xfrm>
            <a:prstGeom prst="rect">
              <a:avLst/>
            </a:prstGeom>
          </p:spPr>
        </p:pic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FFDF3079-2BB7-F48A-F953-A5AB4070C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5085" y="625021"/>
              <a:ext cx="9251262" cy="5173081"/>
            </a:xfrm>
            <a:prstGeom prst="rect">
              <a:avLst/>
            </a:prstGeom>
          </p:spPr>
        </p:pic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C76D55-CC9E-0822-5A5B-FAFFADD7C410}"/>
              </a:ext>
            </a:extLst>
          </p:cNvPr>
          <p:cNvCxnSpPr/>
          <p:nvPr/>
        </p:nvCxnSpPr>
        <p:spPr>
          <a:xfrm>
            <a:off x="4530614" y="37719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FEF154-6AE8-9895-4D4E-F433BC549B8E}"/>
              </a:ext>
            </a:extLst>
          </p:cNvPr>
          <p:cNvCxnSpPr/>
          <p:nvPr/>
        </p:nvCxnSpPr>
        <p:spPr>
          <a:xfrm>
            <a:off x="4610100" y="61341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13F3E5B-7AF0-2447-2FC8-98627A792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"/>
    </mc:Choice>
    <mc:Fallback>
      <p:transition spd="slow" advTm="3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0192" y="1560186"/>
            <a:ext cx="7684179" cy="7566917"/>
            <a:chOff x="780192" y="1560186"/>
            <a:chExt cx="7684179" cy="75669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80192" y="1560186"/>
              <a:ext cx="7684179" cy="7566917"/>
              <a:chOff x="780192" y="1560186"/>
              <a:chExt cx="7684179" cy="7566917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645324" y="1560186"/>
                <a:ext cx="6819048" cy="7075135"/>
                <a:chOff x="1645324" y="1560186"/>
                <a:chExt cx="6819048" cy="7075135"/>
              </a:xfrm>
            </p:grpSpPr>
            <p:grpSp>
              <p:nvGrpSpPr>
                <p:cNvPr id="1004" name="그룹 1004"/>
                <p:cNvGrpSpPr/>
                <p:nvPr/>
              </p:nvGrpSpPr>
              <p:grpSpPr>
                <a:xfrm>
                  <a:off x="1645324" y="1560186"/>
                  <a:ext cx="6810965" cy="1087293"/>
                  <a:chOff x="1645324" y="1560186"/>
                  <a:chExt cx="6810965" cy="1087293"/>
                </a:xfrm>
              </p:grpSpPr>
              <p:pic>
                <p:nvPicPr>
                  <p:cNvPr id="7" name="Object 6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45324" y="1560186"/>
                    <a:ext cx="6810965" cy="10872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5" name="그룹 1005"/>
                <p:cNvGrpSpPr/>
                <p:nvPr/>
              </p:nvGrpSpPr>
              <p:grpSpPr>
                <a:xfrm>
                  <a:off x="1645324" y="2644845"/>
                  <a:ext cx="6810965" cy="5985393"/>
                  <a:chOff x="1645324" y="2644845"/>
                  <a:chExt cx="6810965" cy="5985393"/>
                </a:xfrm>
              </p:grpSpPr>
              <p:pic>
                <p:nvPicPr>
                  <p:cNvPr id="10" name="Object 9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645324" y="2644845"/>
                    <a:ext cx="6810965" cy="598539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4995" y="8659243"/>
                <a:ext cx="3523571" cy="71924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98472" y="7665390"/>
              <a:ext cx="4912983" cy="292053"/>
              <a:chOff x="1698472" y="7665390"/>
              <a:chExt cx="4912983" cy="29205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8472" y="7665390"/>
                <a:ext cx="4912983" cy="2920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645259" y="7995538"/>
              <a:ext cx="2659272" cy="292053"/>
              <a:chOff x="5645259" y="7995538"/>
              <a:chExt cx="2659272" cy="29205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45259" y="7995538"/>
                <a:ext cx="2659272" cy="2920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98472" y="8306638"/>
              <a:ext cx="3243490" cy="292053"/>
              <a:chOff x="1698472" y="8306638"/>
              <a:chExt cx="3243490" cy="29205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8472" y="8306638"/>
                <a:ext cx="3243490" cy="29205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665279" y="1560186"/>
            <a:ext cx="7228571" cy="4358930"/>
            <a:chOff x="9665279" y="1560186"/>
            <a:chExt cx="7228571" cy="435893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665279" y="1560186"/>
              <a:ext cx="7228571" cy="3888331"/>
              <a:chOff x="9665279" y="1560186"/>
              <a:chExt cx="7228571" cy="388833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665279" y="3629470"/>
                <a:ext cx="7223890" cy="1809693"/>
                <a:chOff x="9665279" y="3629470"/>
                <a:chExt cx="7223890" cy="180969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665279" y="3629470"/>
                  <a:ext cx="7223890" cy="180969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9665279" y="1560186"/>
                <a:ext cx="7223890" cy="2230586"/>
                <a:chOff x="9665279" y="1560186"/>
                <a:chExt cx="7223890" cy="2230586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665279" y="1560186"/>
                  <a:ext cx="7223890" cy="22305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0081" y="5451255"/>
              <a:ext cx="2764077" cy="72877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0519375" y="3788855"/>
              <a:ext cx="5392713" cy="292053"/>
              <a:chOff x="10519375" y="3788855"/>
              <a:chExt cx="5392713" cy="29205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519375" y="3788855"/>
                <a:ext cx="5392713" cy="29205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501137" y="4733333"/>
              <a:ext cx="5146215" cy="292053"/>
              <a:chOff x="11501137" y="4733333"/>
              <a:chExt cx="5146215" cy="29205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501137" y="4733333"/>
                <a:ext cx="5146215" cy="29205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343551" y="5026279"/>
              <a:ext cx="3618806" cy="292053"/>
              <a:chOff x="10343551" y="5026279"/>
              <a:chExt cx="3618806" cy="29205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43551" y="5026279"/>
                <a:ext cx="3618806" cy="292053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665279" y="6083229"/>
            <a:ext cx="7260539" cy="3824618"/>
            <a:chOff x="9665279" y="6035819"/>
            <a:chExt cx="7260539" cy="38246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60081" y="9393888"/>
              <a:ext cx="4533220" cy="71924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9681263" y="6035819"/>
              <a:ext cx="7244555" cy="3372721"/>
              <a:chOff x="9681263" y="6035819"/>
              <a:chExt cx="7244555" cy="3372721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9697247" y="6035819"/>
                <a:ext cx="7228571" cy="1072689"/>
                <a:chOff x="9697247" y="6035819"/>
                <a:chExt cx="7228571" cy="1072689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697247" y="6035819"/>
                  <a:ext cx="7228571" cy="1072689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9681263" y="7037112"/>
                <a:ext cx="7235103" cy="2362881"/>
                <a:chOff x="9681263" y="7037112"/>
                <a:chExt cx="7235103" cy="2362881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681263" y="7037112"/>
                  <a:ext cx="7235103" cy="236288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0735056" y="7301922"/>
              <a:ext cx="5304904" cy="292053"/>
              <a:chOff x="10735056" y="7301922"/>
              <a:chExt cx="5304904" cy="29205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35056" y="7301922"/>
                <a:ext cx="5304904" cy="292053"/>
              </a:xfrm>
              <a:prstGeom prst="rect">
                <a:avLst/>
              </a:prstGeom>
            </p:spPr>
          </p:pic>
        </p:grpSp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DF659D0D-2D73-D7DD-E974-72E87D6AEE31}"/>
              </a:ext>
            </a:extLst>
          </p:cNvPr>
          <p:cNvGrpSpPr/>
          <p:nvPr/>
        </p:nvGrpSpPr>
        <p:grpSpPr>
          <a:xfrm>
            <a:off x="-1535622" y="5730613"/>
            <a:ext cx="29728568" cy="4702796"/>
            <a:chOff x="-1535622" y="5730613"/>
            <a:chExt cx="29728568" cy="4702796"/>
          </a:xfrm>
        </p:grpSpPr>
        <p:grpSp>
          <p:nvGrpSpPr>
            <p:cNvPr id="12" name="그룹 1002">
              <a:extLst>
                <a:ext uri="{FF2B5EF4-FFF2-40B4-BE49-F238E27FC236}">
                  <a16:creationId xmlns:a16="http://schemas.microsoft.com/office/drawing/2014/main" id="{BDAA7E33-D2D7-BAD0-70A0-EBC087E1A6EF}"/>
                </a:ext>
              </a:extLst>
            </p:cNvPr>
            <p:cNvGrpSpPr/>
            <p:nvPr/>
          </p:nvGrpSpPr>
          <p:grpSpPr>
            <a:xfrm>
              <a:off x="-1535622" y="5730613"/>
              <a:ext cx="14920228" cy="4702796"/>
              <a:chOff x="-1535622" y="5730613"/>
              <a:chExt cx="14920228" cy="4702796"/>
            </a:xfrm>
          </p:grpSpPr>
          <p:pic>
            <p:nvPicPr>
              <p:cNvPr id="17" name="Object 3">
                <a:extLst>
                  <a:ext uri="{FF2B5EF4-FFF2-40B4-BE49-F238E27FC236}">
                    <a16:creationId xmlns:a16="http://schemas.microsoft.com/office/drawing/2014/main" id="{9104E783-653B-C8E9-5BBD-D765B131C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1535622" y="5730613"/>
                <a:ext cx="14920228" cy="4702796"/>
              </a:xfrm>
              <a:prstGeom prst="rect">
                <a:avLst/>
              </a:prstGeom>
            </p:spPr>
          </p:pic>
        </p:grpSp>
        <p:grpSp>
          <p:nvGrpSpPr>
            <p:cNvPr id="14" name="그룹 1003">
              <a:extLst>
                <a:ext uri="{FF2B5EF4-FFF2-40B4-BE49-F238E27FC236}">
                  <a16:creationId xmlns:a16="http://schemas.microsoft.com/office/drawing/2014/main" id="{28BFF5F7-9442-4E4D-3749-AB98CA4F04E5}"/>
                </a:ext>
              </a:extLst>
            </p:cNvPr>
            <p:cNvGrpSpPr/>
            <p:nvPr/>
          </p:nvGrpSpPr>
          <p:grpSpPr>
            <a:xfrm>
              <a:off x="13272718" y="5730613"/>
              <a:ext cx="14920228" cy="4682085"/>
              <a:chOff x="13272718" y="5730613"/>
              <a:chExt cx="14920228" cy="4682085"/>
            </a:xfrm>
          </p:grpSpPr>
          <p:pic>
            <p:nvPicPr>
              <p:cNvPr id="15" name="Object 6">
                <a:extLst>
                  <a:ext uri="{FF2B5EF4-FFF2-40B4-BE49-F238E27FC236}">
                    <a16:creationId xmlns:a16="http://schemas.microsoft.com/office/drawing/2014/main" id="{405C2935-330C-1EDD-1A53-53F274EBE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272718" y="5730613"/>
                <a:ext cx="14920228" cy="4682085"/>
              </a:xfrm>
              <a:prstGeom prst="rect">
                <a:avLst/>
              </a:prstGeom>
            </p:spPr>
          </p:pic>
        </p:grpSp>
      </p:grpSp>
      <p:grpSp>
        <p:nvGrpSpPr>
          <p:cNvPr id="24" name="그룹 1007">
            <a:extLst>
              <a:ext uri="{FF2B5EF4-FFF2-40B4-BE49-F238E27FC236}">
                <a16:creationId xmlns:a16="http://schemas.microsoft.com/office/drawing/2014/main" id="{6A8F38E9-59FC-7C1A-DF8C-CF31D02FD20D}"/>
              </a:ext>
            </a:extLst>
          </p:cNvPr>
          <p:cNvGrpSpPr/>
          <p:nvPr/>
        </p:nvGrpSpPr>
        <p:grpSpPr>
          <a:xfrm>
            <a:off x="14498907" y="2053429"/>
            <a:ext cx="1974394" cy="1458611"/>
            <a:chOff x="14244553" y="1689435"/>
            <a:chExt cx="1974394" cy="1458611"/>
          </a:xfrm>
        </p:grpSpPr>
        <p:pic>
          <p:nvPicPr>
            <p:cNvPr id="25" name="Object 19">
              <a:extLst>
                <a:ext uri="{FF2B5EF4-FFF2-40B4-BE49-F238E27FC236}">
                  <a16:creationId xmlns:a16="http://schemas.microsoft.com/office/drawing/2014/main" id="{EDEBCF5E-9F1B-D083-F6D2-1143684D1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44553" y="1689435"/>
              <a:ext cx="1974394" cy="1458611"/>
            </a:xfrm>
            <a:prstGeom prst="rect">
              <a:avLst/>
            </a:prstGeom>
          </p:spPr>
        </p:pic>
      </p:grpSp>
      <p:grpSp>
        <p:nvGrpSpPr>
          <p:cNvPr id="26" name="그룹 1008">
            <a:extLst>
              <a:ext uri="{FF2B5EF4-FFF2-40B4-BE49-F238E27FC236}">
                <a16:creationId xmlns:a16="http://schemas.microsoft.com/office/drawing/2014/main" id="{95C13D85-B03F-292F-5D4D-9F55D65E9592}"/>
              </a:ext>
            </a:extLst>
          </p:cNvPr>
          <p:cNvGrpSpPr/>
          <p:nvPr/>
        </p:nvGrpSpPr>
        <p:grpSpPr>
          <a:xfrm>
            <a:off x="1012327" y="2307094"/>
            <a:ext cx="2442427" cy="1922470"/>
            <a:chOff x="1119182" y="1982972"/>
            <a:chExt cx="2442427" cy="1922470"/>
          </a:xfrm>
        </p:grpSpPr>
        <p:pic>
          <p:nvPicPr>
            <p:cNvPr id="27" name="Object 22">
              <a:extLst>
                <a:ext uri="{FF2B5EF4-FFF2-40B4-BE49-F238E27FC236}">
                  <a16:creationId xmlns:a16="http://schemas.microsoft.com/office/drawing/2014/main" id="{B4D25129-6D69-FB74-1B7D-57259348C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9182" y="1982972"/>
              <a:ext cx="2442427" cy="192247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8F11D1-B4E1-955C-61D3-17623B13B9F0}"/>
              </a:ext>
            </a:extLst>
          </p:cNvPr>
          <p:cNvGrpSpPr/>
          <p:nvPr/>
        </p:nvGrpSpPr>
        <p:grpSpPr>
          <a:xfrm>
            <a:off x="1966354" y="2782734"/>
            <a:ext cx="17159846" cy="6475566"/>
            <a:chOff x="1813947" y="2501710"/>
            <a:chExt cx="17159846" cy="6475566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88F897F8-DA09-AFE7-6C84-0F951DCB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13947" y="2501710"/>
              <a:ext cx="17159846" cy="5182608"/>
            </a:xfrm>
            <a:prstGeom prst="rect">
              <a:avLst/>
            </a:prstGeom>
          </p:spPr>
        </p:pic>
        <p:pic>
          <p:nvPicPr>
            <p:cNvPr id="32" name="Object 1">
              <a:extLst>
                <a:ext uri="{FF2B5EF4-FFF2-40B4-BE49-F238E27FC236}">
                  <a16:creationId xmlns:a16="http://schemas.microsoft.com/office/drawing/2014/main" id="{60B38D4B-C8D4-845A-D0E0-BE0D35C3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49121" y="3595647"/>
              <a:ext cx="9634943" cy="5381629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C575FB7-BDE7-592D-506C-F36723A3AB51}"/>
              </a:ext>
            </a:extLst>
          </p:cNvPr>
          <p:cNvSpPr txBox="1"/>
          <p:nvPr/>
        </p:nvSpPr>
        <p:spPr>
          <a:xfrm>
            <a:off x="6655979" y="291851"/>
            <a:ext cx="49760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프로젝트 소개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34932DA-77A2-CAC0-E15E-2F5D44C4F8F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7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44"/>
    </mc:Choice>
    <mc:Fallback>
      <p:transition spd="slow" advTm="52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C76D55-CC9E-0822-5A5B-FAFFADD7C410}"/>
              </a:ext>
            </a:extLst>
          </p:cNvPr>
          <p:cNvCxnSpPr/>
          <p:nvPr/>
        </p:nvCxnSpPr>
        <p:spPr>
          <a:xfrm>
            <a:off x="4530614" y="37719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FEF154-6AE8-9895-4D4E-F433BC549B8E}"/>
              </a:ext>
            </a:extLst>
          </p:cNvPr>
          <p:cNvCxnSpPr/>
          <p:nvPr/>
        </p:nvCxnSpPr>
        <p:spPr>
          <a:xfrm>
            <a:off x="4610100" y="61341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EACC50-631E-37DB-8E3B-48EEDBB52B44}"/>
              </a:ext>
            </a:extLst>
          </p:cNvPr>
          <p:cNvGrpSpPr/>
          <p:nvPr/>
        </p:nvGrpSpPr>
        <p:grpSpPr>
          <a:xfrm>
            <a:off x="4267200" y="2933700"/>
            <a:ext cx="11563350" cy="6096000"/>
            <a:chOff x="814116" y="3084783"/>
            <a:chExt cx="10099850" cy="5324468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588D92AD-4841-DFC8-8C98-E3B184C5A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116" y="3084783"/>
              <a:ext cx="5763363" cy="5324468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BFDA6D7C-5769-D634-018D-43D6A87E8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8256" y="3149618"/>
              <a:ext cx="8445710" cy="5163557"/>
            </a:xfrm>
            <a:prstGeom prst="rect">
              <a:avLst/>
            </a:prstGeom>
          </p:spPr>
        </p:pic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3EB767A-BA5F-801A-A99A-C51F039CA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7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2"/>
    </mc:Choice>
    <mc:Fallback>
      <p:transition spd="slow" advTm="8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7522" y="1937092"/>
            <a:ext cx="7522035" cy="506798"/>
            <a:chOff x="10477522" y="1937092"/>
            <a:chExt cx="7522035" cy="506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7522" y="1937092"/>
              <a:ext cx="7522035" cy="5067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03428" y="380959"/>
            <a:ext cx="8301654" cy="1922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1489" y="3088202"/>
            <a:ext cx="9541916" cy="5671284"/>
            <a:chOff x="511489" y="3088202"/>
            <a:chExt cx="9541916" cy="56712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489" y="3088202"/>
              <a:ext cx="9541916" cy="56712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90" y="2190723"/>
            <a:ext cx="9954285" cy="1060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88846" y="894121"/>
            <a:ext cx="2896380" cy="984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35265" y="7247881"/>
            <a:ext cx="2298954" cy="1286674"/>
            <a:chOff x="6735265" y="7247881"/>
            <a:chExt cx="2298954" cy="12866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6735265" y="7247881"/>
              <a:ext cx="2298954" cy="12866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31349" y="1776130"/>
            <a:ext cx="7916928" cy="76369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92018" y="2476500"/>
            <a:ext cx="7538019" cy="6786038"/>
            <a:chOff x="10477522" y="2531093"/>
            <a:chExt cx="7538019" cy="67860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7522" y="2531093"/>
              <a:ext cx="7538019" cy="67860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98561" y="9289797"/>
            <a:ext cx="1976649" cy="6913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79514" y="1278908"/>
            <a:ext cx="1969163" cy="691392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A0A35DF-1FA2-9F83-E0C4-FC2192CDB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19"/>
    </mc:Choice>
    <mc:Fallback>
      <p:transition spd="slow" advTm="46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C76D55-CC9E-0822-5A5B-FAFFADD7C410}"/>
              </a:ext>
            </a:extLst>
          </p:cNvPr>
          <p:cNvCxnSpPr/>
          <p:nvPr/>
        </p:nvCxnSpPr>
        <p:spPr>
          <a:xfrm>
            <a:off x="4530614" y="37719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FEF154-6AE8-9895-4D4E-F433BC549B8E}"/>
              </a:ext>
            </a:extLst>
          </p:cNvPr>
          <p:cNvCxnSpPr/>
          <p:nvPr/>
        </p:nvCxnSpPr>
        <p:spPr>
          <a:xfrm>
            <a:off x="4610100" y="61341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6071B2-F3C1-D047-7F5C-B7F8FABC54BF}"/>
              </a:ext>
            </a:extLst>
          </p:cNvPr>
          <p:cNvGrpSpPr/>
          <p:nvPr/>
        </p:nvGrpSpPr>
        <p:grpSpPr>
          <a:xfrm>
            <a:off x="4191000" y="3086100"/>
            <a:ext cx="11506200" cy="5640452"/>
            <a:chOff x="852212" y="4974746"/>
            <a:chExt cx="10838582" cy="5313179"/>
          </a:xfrm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65EC5DA7-AB26-0D43-4ED1-85A45D55F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212" y="4974746"/>
              <a:ext cx="5763360" cy="5313179"/>
            </a:xfrm>
            <a:prstGeom prst="rect">
              <a:avLst/>
            </a:prstGeom>
          </p:spPr>
        </p:pic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6F4A620F-1FE7-4DE4-6B9D-89ED3168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351" y="5039580"/>
              <a:ext cx="9184443" cy="5163557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2E9F561-EF21-2CFA-9CBA-F8F27CD61D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2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5"/>
    </mc:Choice>
    <mc:Fallback>
      <p:transition spd="slow" advTm="4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594" y="1599699"/>
            <a:ext cx="17828526" cy="7054348"/>
            <a:chOff x="228594" y="1599699"/>
            <a:chExt cx="17828526" cy="70543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46753" y="2420643"/>
            <a:ext cx="9410153" cy="6839288"/>
            <a:chOff x="1246753" y="2420643"/>
            <a:chExt cx="9410153" cy="68392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753" y="2420643"/>
              <a:ext cx="9410153" cy="68392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67196" y="1415825"/>
            <a:ext cx="3961871" cy="6839288"/>
            <a:chOff x="12367196" y="1415825"/>
            <a:chExt cx="3961871" cy="68392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7196" y="1415825"/>
              <a:ext cx="3961871" cy="68392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039" y="488619"/>
            <a:ext cx="4681149" cy="19038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76135" y="1020487"/>
            <a:ext cx="4250594" cy="9566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7318" y="8880578"/>
            <a:ext cx="5292832" cy="9852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56907" y="7067440"/>
            <a:ext cx="2192491" cy="2192491"/>
            <a:chOff x="10656907" y="7067440"/>
            <a:chExt cx="2192491" cy="21924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56907" y="7067440"/>
              <a:ext cx="2192491" cy="219249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A7D96C-17D4-8319-A8E6-857F336D673A}"/>
              </a:ext>
            </a:extLst>
          </p:cNvPr>
          <p:cNvSpPr txBox="1"/>
          <p:nvPr/>
        </p:nvSpPr>
        <p:spPr>
          <a:xfrm>
            <a:off x="11401651" y="9513829"/>
            <a:ext cx="5892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‘Name’</a:t>
            </a:r>
            <a:r>
              <a:rPr lang="ko-KR" altLang="en-US" sz="2000" b="1" dirty="0"/>
              <a:t> 열에 존재하는 </a:t>
            </a:r>
            <a:r>
              <a:rPr lang="ko-KR" altLang="en-US" sz="2000" b="1" dirty="0" err="1"/>
              <a:t>결측치는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‘</a:t>
            </a:r>
            <a:r>
              <a:rPr lang="en-US" altLang="ko-KR" sz="2000" b="1" dirty="0" err="1"/>
              <a:t>NoName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으로 대체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00DC309-0EA5-667D-6094-EE4981110D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60"/>
    </mc:Choice>
    <mc:Fallback>
      <p:transition spd="slow" advTm="13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594" y="1599699"/>
            <a:ext cx="17828526" cy="7054348"/>
            <a:chOff x="228594" y="1599699"/>
            <a:chExt cx="17828526" cy="70543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399473" y="3388469"/>
              <a:ext cx="2657647" cy="1558191"/>
              <a:chOff x="15399473" y="3388469"/>
              <a:chExt cx="2657647" cy="155819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99473" y="3388469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8594" y="7095856"/>
              <a:ext cx="2657647" cy="1558191"/>
              <a:chOff x="228594" y="7095856"/>
              <a:chExt cx="2657647" cy="155819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8594" y="7095856"/>
                <a:ext cx="2657647" cy="15581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87956" y="1599699"/>
              <a:ext cx="2307676" cy="1353002"/>
              <a:chOff x="4987956" y="1599699"/>
              <a:chExt cx="2307676" cy="135300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7956" y="1599699"/>
                <a:ext cx="2307676" cy="1353002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007FD9-08F6-2189-C926-C87B3B6A710F}"/>
              </a:ext>
            </a:extLst>
          </p:cNvPr>
          <p:cNvSpPr txBox="1"/>
          <p:nvPr/>
        </p:nvSpPr>
        <p:spPr>
          <a:xfrm>
            <a:off x="915178" y="560738"/>
            <a:ext cx="3976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 </a:t>
            </a:r>
            <a:r>
              <a:rPr lang="en-US" altLang="ko-KR" sz="6000" b="1" dirty="0"/>
              <a:t>EDA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D9419-52A4-4364-E120-1DC0B7AD5AD0}"/>
              </a:ext>
            </a:extLst>
          </p:cNvPr>
          <p:cNvSpPr txBox="1"/>
          <p:nvPr/>
        </p:nvSpPr>
        <p:spPr>
          <a:xfrm>
            <a:off x="4892164" y="937753"/>
            <a:ext cx="3538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Type, Age </a:t>
            </a:r>
            <a:r>
              <a:rPr lang="ko-KR" altLang="en-US" sz="3600" b="1" dirty="0"/>
              <a:t>시각화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FD8C11-D841-C57A-8F7C-A6A919B9E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78" y="3695700"/>
            <a:ext cx="7210984" cy="5539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191161-12BA-02E0-BFE7-1185AEB7A6B1}"/>
              </a:ext>
            </a:extLst>
          </p:cNvPr>
          <p:cNvSpPr txBox="1"/>
          <p:nvPr/>
        </p:nvSpPr>
        <p:spPr>
          <a:xfrm>
            <a:off x="990600" y="2466082"/>
            <a:ext cx="7954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Type : </a:t>
            </a:r>
            <a:r>
              <a:rPr lang="ko-KR" altLang="en-US" sz="3200" b="1" dirty="0"/>
              <a:t>반려동물의 종류</a:t>
            </a:r>
            <a:r>
              <a:rPr lang="en-US" altLang="ko-KR" sz="3200" b="1" dirty="0"/>
              <a:t>(1: </a:t>
            </a:r>
            <a:r>
              <a:rPr lang="ko-KR" altLang="en-US" sz="3200" b="1" dirty="0"/>
              <a:t>개</a:t>
            </a:r>
            <a:r>
              <a:rPr lang="en-US" altLang="ko-KR" sz="3200" b="1" dirty="0"/>
              <a:t>, 2: </a:t>
            </a:r>
            <a:r>
              <a:rPr lang="ko-KR" altLang="en-US" sz="3200" b="1" dirty="0"/>
              <a:t>고양이</a:t>
            </a:r>
            <a:r>
              <a:rPr lang="en-US" altLang="ko-KR" sz="3200" b="1" dirty="0"/>
              <a:t>)</a:t>
            </a:r>
            <a:endParaRPr lang="ko-KR" altLang="en-US" sz="9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C27734-D321-7469-21B0-A85515004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2746" y="3684255"/>
            <a:ext cx="9087221" cy="4501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4A9B3E-AE77-E77B-5287-0C1D6037A397}"/>
              </a:ext>
            </a:extLst>
          </p:cNvPr>
          <p:cNvSpPr txBox="1"/>
          <p:nvPr/>
        </p:nvSpPr>
        <p:spPr>
          <a:xfrm>
            <a:off x="9144000" y="2400300"/>
            <a:ext cx="66356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Age : </a:t>
            </a:r>
            <a:r>
              <a:rPr lang="ko-KR" altLang="en-US" sz="3200" b="1" dirty="0"/>
              <a:t>반려동물의 나이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개월단위</a:t>
            </a:r>
            <a:r>
              <a:rPr lang="en-US" altLang="ko-KR" sz="3200" b="1" dirty="0"/>
              <a:t>)</a:t>
            </a:r>
          </a:p>
          <a:p>
            <a:r>
              <a:rPr lang="ko-KR" altLang="en-US" sz="3200" b="1" dirty="0"/>
              <a:t>↪ 개와 고양이 따로 시각화</a:t>
            </a:r>
            <a:endParaRPr lang="ko-KR" altLang="en-US" sz="9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490C1-F1F9-B70D-0629-CB27C1AC5A89}"/>
              </a:ext>
            </a:extLst>
          </p:cNvPr>
          <p:cNvSpPr txBox="1"/>
          <p:nvPr/>
        </p:nvSpPr>
        <p:spPr>
          <a:xfrm>
            <a:off x="915178" y="9384976"/>
            <a:ext cx="6635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Type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개와 고양이 예측 모델 따로 생성</a:t>
            </a:r>
            <a:endParaRPr lang="ko-KR" altLang="en-US" sz="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9A8121-B12F-3F1C-01CE-75D2E41C0B3C}"/>
              </a:ext>
            </a:extLst>
          </p:cNvPr>
          <p:cNvSpPr txBox="1"/>
          <p:nvPr/>
        </p:nvSpPr>
        <p:spPr>
          <a:xfrm>
            <a:off x="8812746" y="8418690"/>
            <a:ext cx="7951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Age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개월 수에 따라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개의 </a:t>
            </a:r>
            <a:r>
              <a:rPr lang="en-US" altLang="ko-KR" sz="2000" b="1" dirty="0"/>
              <a:t>class</a:t>
            </a:r>
            <a:r>
              <a:rPr lang="ko-KR" altLang="en-US" sz="2000" b="1" dirty="0"/>
              <a:t>로 분류 </a:t>
            </a:r>
            <a:r>
              <a:rPr lang="en-US" altLang="ko-KR" sz="2000" b="1" dirty="0"/>
              <a:t>(0~6:1, 7~12:2, 13</a:t>
            </a:r>
            <a:r>
              <a:rPr lang="ko-KR" altLang="en-US" sz="2000" b="1" dirty="0"/>
              <a:t>이상</a:t>
            </a:r>
            <a:r>
              <a:rPr lang="en-US" altLang="ko-KR" sz="2000" b="1" dirty="0"/>
              <a:t>: 3)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C729BC1A-BFD1-D688-BC95-AAF72419D5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93"/>
    </mc:Choice>
    <mc:Fallback>
      <p:transition spd="slow" advTm="41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1041</Words>
  <Application>Microsoft Office PowerPoint</Application>
  <PresentationFormat>사용자 지정</PresentationFormat>
  <Paragraphs>177</Paragraphs>
  <Slides>27</Slides>
  <Notes>0</Notes>
  <HiddenSlides>0</HiddenSlides>
  <MMClips>27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?? ??</vt:lpstr>
      <vt:lpstr>한컴 말랑말랑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태연</cp:lastModifiedBy>
  <cp:revision>2</cp:revision>
  <dcterms:created xsi:type="dcterms:W3CDTF">2023-05-19T17:43:19Z</dcterms:created>
  <dcterms:modified xsi:type="dcterms:W3CDTF">2023-06-15T02:38:52Z</dcterms:modified>
</cp:coreProperties>
</file>